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71" r:id="rId5"/>
  </p:sldMasterIdLst>
  <p:notesMasterIdLst>
    <p:notesMasterId r:id="rId24"/>
  </p:notesMasterIdLst>
  <p:handoutMasterIdLst>
    <p:handoutMasterId r:id="rId25"/>
  </p:handoutMasterIdLst>
  <p:sldIdLst>
    <p:sldId id="287" r:id="rId6"/>
    <p:sldId id="304" r:id="rId7"/>
    <p:sldId id="352" r:id="rId8"/>
    <p:sldId id="365" r:id="rId9"/>
    <p:sldId id="366" r:id="rId10"/>
    <p:sldId id="377" r:id="rId11"/>
    <p:sldId id="372" r:id="rId12"/>
    <p:sldId id="373" r:id="rId13"/>
    <p:sldId id="374" r:id="rId14"/>
    <p:sldId id="376" r:id="rId15"/>
    <p:sldId id="364" r:id="rId16"/>
    <p:sldId id="370" r:id="rId17"/>
    <p:sldId id="359" r:id="rId18"/>
    <p:sldId id="362" r:id="rId19"/>
    <p:sldId id="355" r:id="rId20"/>
    <p:sldId id="354" r:id="rId21"/>
    <p:sldId id="363" r:id="rId22"/>
    <p:sldId id="28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3" autoAdjust="0"/>
    <p:restoredTop sz="80225" autoAdjust="0"/>
  </p:normalViewPr>
  <p:slideViewPr>
    <p:cSldViewPr snapToGrid="0">
      <p:cViewPr varScale="1">
        <p:scale>
          <a:sx n="101" d="100"/>
          <a:sy n="101" d="100"/>
        </p:scale>
        <p:origin x="1212" y="96"/>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83" d="100"/>
          <a:sy n="83" d="100"/>
        </p:scale>
        <p:origin x="299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ckallah, Chloe (O&amp;A, Aspendale)" userId="58757707-0ced-4478-b614-f4fa7a4b7cde" providerId="ADAL" clId="{5546946D-D55E-4FA2-AE77-6E928F11F5BF}"/>
    <pc:docChg chg="delSld">
      <pc:chgData name="Mackallah, Chloe (O&amp;A, Aspendale)" userId="58757707-0ced-4478-b614-f4fa7a4b7cde" providerId="ADAL" clId="{5546946D-D55E-4FA2-AE77-6E928F11F5BF}" dt="2021-06-15T01:51:24.196" v="9" actId="47"/>
      <pc:docMkLst>
        <pc:docMk/>
      </pc:docMkLst>
      <pc:sldChg chg="del">
        <pc:chgData name="Mackallah, Chloe (O&amp;A, Aspendale)" userId="58757707-0ced-4478-b614-f4fa7a4b7cde" providerId="ADAL" clId="{5546946D-D55E-4FA2-AE77-6E928F11F5BF}" dt="2021-06-15T01:51:08.070" v="0" actId="47"/>
        <pc:sldMkLst>
          <pc:docMk/>
          <pc:sldMk cId="3590299716" sldId="264"/>
        </pc:sldMkLst>
      </pc:sldChg>
      <pc:sldChg chg="del">
        <pc:chgData name="Mackallah, Chloe (O&amp;A, Aspendale)" userId="58757707-0ced-4478-b614-f4fa7a4b7cde" providerId="ADAL" clId="{5546946D-D55E-4FA2-AE77-6E928F11F5BF}" dt="2021-06-15T01:51:08.070" v="0" actId="47"/>
        <pc:sldMkLst>
          <pc:docMk/>
          <pc:sldMk cId="7038722" sldId="271"/>
        </pc:sldMkLst>
      </pc:sldChg>
      <pc:sldChg chg="del">
        <pc:chgData name="Mackallah, Chloe (O&amp;A, Aspendale)" userId="58757707-0ced-4478-b614-f4fa7a4b7cde" providerId="ADAL" clId="{5546946D-D55E-4FA2-AE77-6E928F11F5BF}" dt="2021-06-15T01:51:08.070" v="0" actId="47"/>
        <pc:sldMkLst>
          <pc:docMk/>
          <pc:sldMk cId="3297861197" sldId="303"/>
        </pc:sldMkLst>
      </pc:sldChg>
      <pc:sldChg chg="del">
        <pc:chgData name="Mackallah, Chloe (O&amp;A, Aspendale)" userId="58757707-0ced-4478-b614-f4fa7a4b7cde" providerId="ADAL" clId="{5546946D-D55E-4FA2-AE77-6E928F11F5BF}" dt="2021-06-15T01:51:08.070" v="0" actId="47"/>
        <pc:sldMkLst>
          <pc:docMk/>
          <pc:sldMk cId="3283453051" sldId="324"/>
        </pc:sldMkLst>
      </pc:sldChg>
      <pc:sldChg chg="del">
        <pc:chgData name="Mackallah, Chloe (O&amp;A, Aspendale)" userId="58757707-0ced-4478-b614-f4fa7a4b7cde" providerId="ADAL" clId="{5546946D-D55E-4FA2-AE77-6E928F11F5BF}" dt="2021-06-15T01:51:08.070" v="0" actId="47"/>
        <pc:sldMkLst>
          <pc:docMk/>
          <pc:sldMk cId="1434538030" sldId="339"/>
        </pc:sldMkLst>
      </pc:sldChg>
      <pc:sldChg chg="del">
        <pc:chgData name="Mackallah, Chloe (O&amp;A, Aspendale)" userId="58757707-0ced-4478-b614-f4fa7a4b7cde" providerId="ADAL" clId="{5546946D-D55E-4FA2-AE77-6E928F11F5BF}" dt="2021-06-15T01:51:08.070" v="0" actId="47"/>
        <pc:sldMkLst>
          <pc:docMk/>
          <pc:sldMk cId="1092552573" sldId="344"/>
        </pc:sldMkLst>
      </pc:sldChg>
      <pc:sldChg chg="del">
        <pc:chgData name="Mackallah, Chloe (O&amp;A, Aspendale)" userId="58757707-0ced-4478-b614-f4fa7a4b7cde" providerId="ADAL" clId="{5546946D-D55E-4FA2-AE77-6E928F11F5BF}" dt="2021-06-15T01:51:10.473" v="1" actId="47"/>
        <pc:sldMkLst>
          <pc:docMk/>
          <pc:sldMk cId="2308238679" sldId="346"/>
        </pc:sldMkLst>
      </pc:sldChg>
      <pc:sldChg chg="del">
        <pc:chgData name="Mackallah, Chloe (O&amp;A, Aspendale)" userId="58757707-0ced-4478-b614-f4fa7a4b7cde" providerId="ADAL" clId="{5546946D-D55E-4FA2-AE77-6E928F11F5BF}" dt="2021-06-15T01:51:24.196" v="9" actId="47"/>
        <pc:sldMkLst>
          <pc:docMk/>
          <pc:sldMk cId="3066303663" sldId="351"/>
        </pc:sldMkLst>
      </pc:sldChg>
      <pc:sldChg chg="del">
        <pc:chgData name="Mackallah, Chloe (O&amp;A, Aspendale)" userId="58757707-0ced-4478-b614-f4fa7a4b7cde" providerId="ADAL" clId="{5546946D-D55E-4FA2-AE77-6E928F11F5BF}" dt="2021-06-15T01:51:19.175" v="6" actId="47"/>
        <pc:sldMkLst>
          <pc:docMk/>
          <pc:sldMk cId="2576955817" sldId="358"/>
        </pc:sldMkLst>
      </pc:sldChg>
      <pc:sldChg chg="del">
        <pc:chgData name="Mackallah, Chloe (O&amp;A, Aspendale)" userId="58757707-0ced-4478-b614-f4fa7a4b7cde" providerId="ADAL" clId="{5546946D-D55E-4FA2-AE77-6E928F11F5BF}" dt="2021-06-15T01:51:20.030" v="7" actId="47"/>
        <pc:sldMkLst>
          <pc:docMk/>
          <pc:sldMk cId="1168761656" sldId="361"/>
        </pc:sldMkLst>
      </pc:sldChg>
      <pc:sldChg chg="del">
        <pc:chgData name="Mackallah, Chloe (O&amp;A, Aspendale)" userId="58757707-0ced-4478-b614-f4fa7a4b7cde" providerId="ADAL" clId="{5546946D-D55E-4FA2-AE77-6E928F11F5BF}" dt="2021-06-15T01:51:15.368" v="4" actId="47"/>
        <pc:sldMkLst>
          <pc:docMk/>
          <pc:sldMk cId="82523027" sldId="367"/>
        </pc:sldMkLst>
      </pc:sldChg>
      <pc:sldChg chg="del">
        <pc:chgData name="Mackallah, Chloe (O&amp;A, Aspendale)" userId="58757707-0ced-4478-b614-f4fa7a4b7cde" providerId="ADAL" clId="{5546946D-D55E-4FA2-AE77-6E928F11F5BF}" dt="2021-06-15T01:51:21.601" v="8" actId="47"/>
        <pc:sldMkLst>
          <pc:docMk/>
          <pc:sldMk cId="2623450628" sldId="368"/>
        </pc:sldMkLst>
      </pc:sldChg>
      <pc:sldChg chg="del">
        <pc:chgData name="Mackallah, Chloe (O&amp;A, Aspendale)" userId="58757707-0ced-4478-b614-f4fa7a4b7cde" providerId="ADAL" clId="{5546946D-D55E-4FA2-AE77-6E928F11F5BF}" dt="2021-06-15T01:51:17.895" v="5" actId="47"/>
        <pc:sldMkLst>
          <pc:docMk/>
          <pc:sldMk cId="2972057198" sldId="369"/>
        </pc:sldMkLst>
      </pc:sldChg>
      <pc:sldChg chg="del">
        <pc:chgData name="Mackallah, Chloe (O&amp;A, Aspendale)" userId="58757707-0ced-4478-b614-f4fa7a4b7cde" providerId="ADAL" clId="{5546946D-D55E-4FA2-AE77-6E928F11F5BF}" dt="2021-06-15T01:51:13.490" v="3" actId="47"/>
        <pc:sldMkLst>
          <pc:docMk/>
          <pc:sldMk cId="132560505" sldId="371"/>
        </pc:sldMkLst>
      </pc:sldChg>
      <pc:sldChg chg="del">
        <pc:chgData name="Mackallah, Chloe (O&amp;A, Aspendale)" userId="58757707-0ced-4478-b614-f4fa7a4b7cde" providerId="ADAL" clId="{5546946D-D55E-4FA2-AE77-6E928F11F5BF}" dt="2021-06-15T01:51:12.462" v="2" actId="47"/>
        <pc:sldMkLst>
          <pc:docMk/>
          <pc:sldMk cId="1071475581" sldId="375"/>
        </pc:sldMkLst>
      </pc:sldChg>
      <pc:sldMasterChg chg="delSldLayout">
        <pc:chgData name="Mackallah, Chloe (O&amp;A, Aspendale)" userId="58757707-0ced-4478-b614-f4fa7a4b7cde" providerId="ADAL" clId="{5546946D-D55E-4FA2-AE77-6E928F11F5BF}" dt="2021-06-15T01:51:08.070" v="0" actId="47"/>
        <pc:sldMasterMkLst>
          <pc:docMk/>
          <pc:sldMasterMk cId="3179776769" sldId="2147483671"/>
        </pc:sldMasterMkLst>
        <pc:sldLayoutChg chg="del">
          <pc:chgData name="Mackallah, Chloe (O&amp;A, Aspendale)" userId="58757707-0ced-4478-b614-f4fa7a4b7cde" providerId="ADAL" clId="{5546946D-D55E-4FA2-AE77-6E928F11F5BF}" dt="2021-06-15T01:51:08.070" v="0" actId="47"/>
          <pc:sldLayoutMkLst>
            <pc:docMk/>
            <pc:sldMasterMk cId="3179776769" sldId="2147483671"/>
            <pc:sldLayoutMk cId="485662168" sldId="2147483684"/>
          </pc:sldLayoutMkLst>
        </pc:sldLayoutChg>
      </pc:sldMasterChg>
    </pc:docChg>
  </pc:docChgLst>
  <pc:docChgLst>
    <pc:chgData name="Stuart Moore" userId="2327ecc2-f2d3-4ebc-a171-efd80934cfb5" providerId="ADAL" clId="{315C159F-ECA0-4A04-8D3E-FFDE6FEDBF42}"/>
    <pc:docChg chg="undo custSel addSld delSld modSld sldOrd">
      <pc:chgData name="Stuart Moore" userId="2327ecc2-f2d3-4ebc-a171-efd80934cfb5" providerId="ADAL" clId="{315C159F-ECA0-4A04-8D3E-FFDE6FEDBF42}" dt="2021-06-08T10:04:53.936" v="7024" actId="5793"/>
      <pc:docMkLst>
        <pc:docMk/>
      </pc:docMkLst>
      <pc:sldChg chg="add del">
        <pc:chgData name="Stuart Moore" userId="2327ecc2-f2d3-4ebc-a171-efd80934cfb5" providerId="ADAL" clId="{315C159F-ECA0-4A04-8D3E-FFDE6FEDBF42}" dt="2021-06-08T01:26:45.283" v="1432" actId="47"/>
        <pc:sldMkLst>
          <pc:docMk/>
          <pc:sldMk cId="373494484" sldId="258"/>
        </pc:sldMkLst>
      </pc:sldChg>
      <pc:sldChg chg="del">
        <pc:chgData name="Stuart Moore" userId="2327ecc2-f2d3-4ebc-a171-efd80934cfb5" providerId="ADAL" clId="{315C159F-ECA0-4A04-8D3E-FFDE6FEDBF42}" dt="2021-06-08T01:28:42.037" v="1456" actId="47"/>
        <pc:sldMkLst>
          <pc:docMk/>
          <pc:sldMk cId="492886813" sldId="260"/>
        </pc:sldMkLst>
      </pc:sldChg>
      <pc:sldChg chg="addSp modSp del">
        <pc:chgData name="Stuart Moore" userId="2327ecc2-f2d3-4ebc-a171-efd80934cfb5" providerId="ADAL" clId="{315C159F-ECA0-4A04-8D3E-FFDE6FEDBF42}" dt="2021-06-08T01:22:38.670" v="1392" actId="47"/>
        <pc:sldMkLst>
          <pc:docMk/>
          <pc:sldMk cId="1430899579" sldId="261"/>
        </pc:sldMkLst>
        <pc:spChg chg="mod">
          <ac:chgData name="Stuart Moore" userId="2327ecc2-f2d3-4ebc-a171-efd80934cfb5" providerId="ADAL" clId="{315C159F-ECA0-4A04-8D3E-FFDE6FEDBF42}" dt="2021-06-08T01:11:37.128" v="1331" actId="164"/>
          <ac:spMkLst>
            <pc:docMk/>
            <pc:sldMk cId="1430899579" sldId="261"/>
            <ac:spMk id="8" creationId="{F6FD0DA0-3C7D-A741-ADAF-6A7D1E41CC67}"/>
          </ac:spMkLst>
        </pc:spChg>
        <pc:spChg chg="mod">
          <ac:chgData name="Stuart Moore" userId="2327ecc2-f2d3-4ebc-a171-efd80934cfb5" providerId="ADAL" clId="{315C159F-ECA0-4A04-8D3E-FFDE6FEDBF42}" dt="2021-06-08T01:11:37.128" v="1331" actId="164"/>
          <ac:spMkLst>
            <pc:docMk/>
            <pc:sldMk cId="1430899579" sldId="261"/>
            <ac:spMk id="10" creationId="{E2159539-780F-D947-BC2F-CABD41E35916}"/>
          </ac:spMkLst>
        </pc:spChg>
        <pc:spChg chg="mod">
          <ac:chgData name="Stuart Moore" userId="2327ecc2-f2d3-4ebc-a171-efd80934cfb5" providerId="ADAL" clId="{315C159F-ECA0-4A04-8D3E-FFDE6FEDBF42}" dt="2021-06-08T01:11:37.128" v="1331" actId="164"/>
          <ac:spMkLst>
            <pc:docMk/>
            <pc:sldMk cId="1430899579" sldId="261"/>
            <ac:spMk id="11" creationId="{D9936D79-1F32-A543-8C06-C48ACDC7E335}"/>
          </ac:spMkLst>
        </pc:spChg>
        <pc:spChg chg="mod">
          <ac:chgData name="Stuart Moore" userId="2327ecc2-f2d3-4ebc-a171-efd80934cfb5" providerId="ADAL" clId="{315C159F-ECA0-4A04-8D3E-FFDE6FEDBF42}" dt="2021-06-08T01:11:37.128" v="1331" actId="164"/>
          <ac:spMkLst>
            <pc:docMk/>
            <pc:sldMk cId="1430899579" sldId="261"/>
            <ac:spMk id="12" creationId="{946C91DA-4F51-7041-8639-E12F62968F88}"/>
          </ac:spMkLst>
        </pc:spChg>
        <pc:spChg chg="mod">
          <ac:chgData name="Stuart Moore" userId="2327ecc2-f2d3-4ebc-a171-efd80934cfb5" providerId="ADAL" clId="{315C159F-ECA0-4A04-8D3E-FFDE6FEDBF42}" dt="2021-06-08T01:11:37.128" v="1331" actId="164"/>
          <ac:spMkLst>
            <pc:docMk/>
            <pc:sldMk cId="1430899579" sldId="261"/>
            <ac:spMk id="13" creationId="{CCC60FD7-3883-5941-9EBF-D5A6A823A775}"/>
          </ac:spMkLst>
        </pc:spChg>
        <pc:spChg chg="mod">
          <ac:chgData name="Stuart Moore" userId="2327ecc2-f2d3-4ebc-a171-efd80934cfb5" providerId="ADAL" clId="{315C159F-ECA0-4A04-8D3E-FFDE6FEDBF42}" dt="2021-06-08T01:11:37.128" v="1331" actId="164"/>
          <ac:spMkLst>
            <pc:docMk/>
            <pc:sldMk cId="1430899579" sldId="261"/>
            <ac:spMk id="14" creationId="{6C61811F-821B-4A48-B020-C0DBC385E467}"/>
          </ac:spMkLst>
        </pc:spChg>
        <pc:spChg chg="mod">
          <ac:chgData name="Stuart Moore" userId="2327ecc2-f2d3-4ebc-a171-efd80934cfb5" providerId="ADAL" clId="{315C159F-ECA0-4A04-8D3E-FFDE6FEDBF42}" dt="2021-06-08T01:11:37.128" v="1331" actId="164"/>
          <ac:spMkLst>
            <pc:docMk/>
            <pc:sldMk cId="1430899579" sldId="261"/>
            <ac:spMk id="15" creationId="{453D7A94-73F4-FC44-ABEC-A5002213C0A6}"/>
          </ac:spMkLst>
        </pc:spChg>
        <pc:grpChg chg="add mod">
          <ac:chgData name="Stuart Moore" userId="2327ecc2-f2d3-4ebc-a171-efd80934cfb5" providerId="ADAL" clId="{315C159F-ECA0-4A04-8D3E-FFDE6FEDBF42}" dt="2021-06-08T01:11:37.128" v="1331" actId="164"/>
          <ac:grpSpMkLst>
            <pc:docMk/>
            <pc:sldMk cId="1430899579" sldId="261"/>
            <ac:grpSpMk id="3" creationId="{661578B7-AAD7-4049-AB85-DA4CC8E591E8}"/>
          </ac:grpSpMkLst>
        </pc:grpChg>
        <pc:cxnChg chg="mod">
          <ac:chgData name="Stuart Moore" userId="2327ecc2-f2d3-4ebc-a171-efd80934cfb5" providerId="ADAL" clId="{315C159F-ECA0-4A04-8D3E-FFDE6FEDBF42}" dt="2021-06-08T01:11:37.128" v="1331" actId="164"/>
          <ac:cxnSpMkLst>
            <pc:docMk/>
            <pc:sldMk cId="1430899579" sldId="261"/>
            <ac:cxnSpMk id="17" creationId="{07A4CE7D-8FED-7B44-AC13-CAFA8B16AA55}"/>
          </ac:cxnSpMkLst>
        </pc:cxnChg>
        <pc:cxnChg chg="mod">
          <ac:chgData name="Stuart Moore" userId="2327ecc2-f2d3-4ebc-a171-efd80934cfb5" providerId="ADAL" clId="{315C159F-ECA0-4A04-8D3E-FFDE6FEDBF42}" dt="2021-06-08T01:11:37.128" v="1331" actId="164"/>
          <ac:cxnSpMkLst>
            <pc:docMk/>
            <pc:sldMk cId="1430899579" sldId="261"/>
            <ac:cxnSpMk id="18" creationId="{89A87A67-61B9-F54E-BA94-0EF36C6B0E0C}"/>
          </ac:cxnSpMkLst>
        </pc:cxnChg>
        <pc:cxnChg chg="mod">
          <ac:chgData name="Stuart Moore" userId="2327ecc2-f2d3-4ebc-a171-efd80934cfb5" providerId="ADAL" clId="{315C159F-ECA0-4A04-8D3E-FFDE6FEDBF42}" dt="2021-06-08T01:11:37.128" v="1331" actId="164"/>
          <ac:cxnSpMkLst>
            <pc:docMk/>
            <pc:sldMk cId="1430899579" sldId="261"/>
            <ac:cxnSpMk id="19" creationId="{1D3B4AAC-33FA-544A-BA2F-9236F2650D1D}"/>
          </ac:cxnSpMkLst>
        </pc:cxnChg>
        <pc:cxnChg chg="mod">
          <ac:chgData name="Stuart Moore" userId="2327ecc2-f2d3-4ebc-a171-efd80934cfb5" providerId="ADAL" clId="{315C159F-ECA0-4A04-8D3E-FFDE6FEDBF42}" dt="2021-06-08T01:11:37.128" v="1331" actId="164"/>
          <ac:cxnSpMkLst>
            <pc:docMk/>
            <pc:sldMk cId="1430899579" sldId="261"/>
            <ac:cxnSpMk id="20" creationId="{7AFB3C05-06C2-D149-9987-FAAA130793AD}"/>
          </ac:cxnSpMkLst>
        </pc:cxnChg>
        <pc:cxnChg chg="mod">
          <ac:chgData name="Stuart Moore" userId="2327ecc2-f2d3-4ebc-a171-efd80934cfb5" providerId="ADAL" clId="{315C159F-ECA0-4A04-8D3E-FFDE6FEDBF42}" dt="2021-06-08T01:11:37.128" v="1331" actId="164"/>
          <ac:cxnSpMkLst>
            <pc:docMk/>
            <pc:sldMk cId="1430899579" sldId="261"/>
            <ac:cxnSpMk id="28" creationId="{FD210E2A-4A8C-3745-BD4F-6A0F8472594D}"/>
          </ac:cxnSpMkLst>
        </pc:cxnChg>
        <pc:cxnChg chg="mod">
          <ac:chgData name="Stuart Moore" userId="2327ecc2-f2d3-4ebc-a171-efd80934cfb5" providerId="ADAL" clId="{315C159F-ECA0-4A04-8D3E-FFDE6FEDBF42}" dt="2021-06-08T01:11:37.128" v="1331" actId="164"/>
          <ac:cxnSpMkLst>
            <pc:docMk/>
            <pc:sldMk cId="1430899579" sldId="261"/>
            <ac:cxnSpMk id="31" creationId="{30A21C0B-AFAB-5044-B133-A966DC6CACE6}"/>
          </ac:cxnSpMkLst>
        </pc:cxnChg>
        <pc:cxnChg chg="mod">
          <ac:chgData name="Stuart Moore" userId="2327ecc2-f2d3-4ebc-a171-efd80934cfb5" providerId="ADAL" clId="{315C159F-ECA0-4A04-8D3E-FFDE6FEDBF42}" dt="2021-06-08T01:11:37.128" v="1331" actId="164"/>
          <ac:cxnSpMkLst>
            <pc:docMk/>
            <pc:sldMk cId="1430899579" sldId="261"/>
            <ac:cxnSpMk id="34" creationId="{C3551885-F380-C94C-884C-8C279F7E912C}"/>
          </ac:cxnSpMkLst>
        </pc:cxnChg>
      </pc:sldChg>
      <pc:sldChg chg="modSp del mod">
        <pc:chgData name="Stuart Moore" userId="2327ecc2-f2d3-4ebc-a171-efd80934cfb5" providerId="ADAL" clId="{315C159F-ECA0-4A04-8D3E-FFDE6FEDBF42}" dt="2021-06-08T01:29:55.057" v="1474" actId="47"/>
        <pc:sldMkLst>
          <pc:docMk/>
          <pc:sldMk cId="3325348006" sldId="262"/>
        </pc:sldMkLst>
        <pc:spChg chg="mod">
          <ac:chgData name="Stuart Moore" userId="2327ecc2-f2d3-4ebc-a171-efd80934cfb5" providerId="ADAL" clId="{315C159F-ECA0-4A04-8D3E-FFDE6FEDBF42}" dt="2021-06-08T01:11:23.096" v="1330" actId="27636"/>
          <ac:spMkLst>
            <pc:docMk/>
            <pc:sldMk cId="3325348006" sldId="262"/>
            <ac:spMk id="2" creationId="{873B9047-261F-2D42-97E4-33F547A691F2}"/>
          </ac:spMkLst>
        </pc:spChg>
      </pc:sldChg>
      <pc:sldChg chg="modTransition modNotesTx">
        <pc:chgData name="Stuart Moore" userId="2327ecc2-f2d3-4ebc-a171-efd80934cfb5" providerId="ADAL" clId="{315C159F-ECA0-4A04-8D3E-FFDE6FEDBF42}" dt="2021-06-08T09:41:08.307" v="5911" actId="6549"/>
        <pc:sldMkLst>
          <pc:docMk/>
          <pc:sldMk cId="3590299716" sldId="264"/>
        </pc:sldMkLst>
      </pc:sldChg>
      <pc:sldChg chg="addSp modSp mod modTransition modNotesTx">
        <pc:chgData name="Stuart Moore" userId="2327ecc2-f2d3-4ebc-a171-efd80934cfb5" providerId="ADAL" clId="{315C159F-ECA0-4A04-8D3E-FFDE6FEDBF42}" dt="2021-06-08T07:47:53.389" v="5329"/>
        <pc:sldMkLst>
          <pc:docMk/>
          <pc:sldMk cId="7038722" sldId="271"/>
        </pc:sldMkLst>
        <pc:spChg chg="mod">
          <ac:chgData name="Stuart Moore" userId="2327ecc2-f2d3-4ebc-a171-efd80934cfb5" providerId="ADAL" clId="{315C159F-ECA0-4A04-8D3E-FFDE6FEDBF42}" dt="2021-06-08T02:20:51.703" v="2101" actId="404"/>
          <ac:spMkLst>
            <pc:docMk/>
            <pc:sldMk cId="7038722" sldId="271"/>
            <ac:spMk id="3" creationId="{E387986C-A59A-4731-B74D-9CEEE9C037EB}"/>
          </ac:spMkLst>
        </pc:spChg>
        <pc:spChg chg="add mod">
          <ac:chgData name="Stuart Moore" userId="2327ecc2-f2d3-4ebc-a171-efd80934cfb5" providerId="ADAL" clId="{315C159F-ECA0-4A04-8D3E-FFDE6FEDBF42}" dt="2021-06-08T05:53:12.078" v="4457" actId="114"/>
          <ac:spMkLst>
            <pc:docMk/>
            <pc:sldMk cId="7038722" sldId="271"/>
            <ac:spMk id="7" creationId="{5823748F-CF44-4454-8AFE-359FA979BC04}"/>
          </ac:spMkLst>
        </pc:spChg>
        <pc:picChg chg="mod">
          <ac:chgData name="Stuart Moore" userId="2327ecc2-f2d3-4ebc-a171-efd80934cfb5" providerId="ADAL" clId="{315C159F-ECA0-4A04-8D3E-FFDE6FEDBF42}" dt="2021-06-08T01:55:54.558" v="1632" actId="1076"/>
          <ac:picMkLst>
            <pc:docMk/>
            <pc:sldMk cId="7038722" sldId="271"/>
            <ac:picMk id="6" creationId="{D6A0267E-E65D-4F3F-BCBB-C3E258D87E54}"/>
          </ac:picMkLst>
        </pc:picChg>
      </pc:sldChg>
      <pc:sldChg chg="modSp mod">
        <pc:chgData name="Stuart Moore" userId="2327ecc2-f2d3-4ebc-a171-efd80934cfb5" providerId="ADAL" clId="{315C159F-ECA0-4A04-8D3E-FFDE6FEDBF42}" dt="2021-06-08T08:11:50.797" v="5794" actId="20577"/>
        <pc:sldMkLst>
          <pc:docMk/>
          <pc:sldMk cId="3728899779" sldId="287"/>
        </pc:sldMkLst>
        <pc:spChg chg="mod">
          <ac:chgData name="Stuart Moore" userId="2327ecc2-f2d3-4ebc-a171-efd80934cfb5" providerId="ADAL" clId="{315C159F-ECA0-4A04-8D3E-FFDE6FEDBF42}" dt="2021-06-03T02:28:33.334" v="219" actId="404"/>
          <ac:spMkLst>
            <pc:docMk/>
            <pc:sldMk cId="3728899779" sldId="287"/>
            <ac:spMk id="2" creationId="{0C83BCFA-4C81-45C9-B3B0-770538600C28}"/>
          </ac:spMkLst>
        </pc:spChg>
        <pc:spChg chg="mod">
          <ac:chgData name="Stuart Moore" userId="2327ecc2-f2d3-4ebc-a171-efd80934cfb5" providerId="ADAL" clId="{315C159F-ECA0-4A04-8D3E-FFDE6FEDBF42}" dt="2021-06-08T08:11:50.797" v="5794" actId="20577"/>
          <ac:spMkLst>
            <pc:docMk/>
            <pc:sldMk cId="3728899779" sldId="287"/>
            <ac:spMk id="3" creationId="{FE2038C2-35CB-4914-9032-867CB80BB0FA}"/>
          </ac:spMkLst>
        </pc:spChg>
      </pc:sldChg>
      <pc:sldChg chg="del">
        <pc:chgData name="Stuart Moore" userId="2327ecc2-f2d3-4ebc-a171-efd80934cfb5" providerId="ADAL" clId="{315C159F-ECA0-4A04-8D3E-FFDE6FEDBF42}" dt="2021-06-07T22:07:55.342" v="1125" actId="47"/>
        <pc:sldMkLst>
          <pc:docMk/>
          <pc:sldMk cId="882567394" sldId="289"/>
        </pc:sldMkLst>
      </pc:sldChg>
      <pc:sldChg chg="del">
        <pc:chgData name="Stuart Moore" userId="2327ecc2-f2d3-4ebc-a171-efd80934cfb5" providerId="ADAL" clId="{315C159F-ECA0-4A04-8D3E-FFDE6FEDBF42}" dt="2021-06-07T22:07:55.342" v="1125" actId="47"/>
        <pc:sldMkLst>
          <pc:docMk/>
          <pc:sldMk cId="1914156559" sldId="294"/>
        </pc:sldMkLst>
      </pc:sldChg>
      <pc:sldChg chg="del">
        <pc:chgData name="Stuart Moore" userId="2327ecc2-f2d3-4ebc-a171-efd80934cfb5" providerId="ADAL" clId="{315C159F-ECA0-4A04-8D3E-FFDE6FEDBF42}" dt="2021-06-03T02:28:58.640" v="220" actId="47"/>
        <pc:sldMkLst>
          <pc:docMk/>
          <pc:sldMk cId="623834513" sldId="302"/>
        </pc:sldMkLst>
      </pc:sldChg>
      <pc:sldChg chg="modTransition modNotesTx">
        <pc:chgData name="Stuart Moore" userId="2327ecc2-f2d3-4ebc-a171-efd80934cfb5" providerId="ADAL" clId="{315C159F-ECA0-4A04-8D3E-FFDE6FEDBF42}" dt="2021-06-08T09:40:42.829" v="5910" actId="6549"/>
        <pc:sldMkLst>
          <pc:docMk/>
          <pc:sldMk cId="3297861197" sldId="303"/>
        </pc:sldMkLst>
      </pc:sldChg>
      <pc:sldChg chg="modSp mod modTransition">
        <pc:chgData name="Stuart Moore" userId="2327ecc2-f2d3-4ebc-a171-efd80934cfb5" providerId="ADAL" clId="{315C159F-ECA0-4A04-8D3E-FFDE6FEDBF42}" dt="2021-06-08T10:04:53.936" v="7024" actId="5793"/>
        <pc:sldMkLst>
          <pc:docMk/>
          <pc:sldMk cId="3334810500" sldId="304"/>
        </pc:sldMkLst>
        <pc:spChg chg="mod">
          <ac:chgData name="Stuart Moore" userId="2327ecc2-f2d3-4ebc-a171-efd80934cfb5" providerId="ADAL" clId="{315C159F-ECA0-4A04-8D3E-FFDE6FEDBF42}" dt="2021-06-08T10:04:53.936" v="7024" actId="5793"/>
          <ac:spMkLst>
            <pc:docMk/>
            <pc:sldMk cId="3334810500" sldId="304"/>
            <ac:spMk id="3" creationId="{00000000-0000-0000-0000-000000000000}"/>
          </ac:spMkLst>
        </pc:spChg>
      </pc:sldChg>
      <pc:sldChg chg="del">
        <pc:chgData name="Stuart Moore" userId="2327ecc2-f2d3-4ebc-a171-efd80934cfb5" providerId="ADAL" clId="{315C159F-ECA0-4A04-8D3E-FFDE6FEDBF42}" dt="2021-06-07T22:08:06.297" v="1127" actId="47"/>
        <pc:sldMkLst>
          <pc:docMk/>
          <pc:sldMk cId="2883482061" sldId="305"/>
        </pc:sldMkLst>
      </pc:sldChg>
      <pc:sldChg chg="modTransition modNotesTx">
        <pc:chgData name="Stuart Moore" userId="2327ecc2-f2d3-4ebc-a171-efd80934cfb5" providerId="ADAL" clId="{315C159F-ECA0-4A04-8D3E-FFDE6FEDBF42}" dt="2021-06-08T09:41:35.894" v="5913" actId="6549"/>
        <pc:sldMkLst>
          <pc:docMk/>
          <pc:sldMk cId="3283453051" sldId="324"/>
        </pc:sldMkLst>
      </pc:sldChg>
      <pc:sldChg chg="del">
        <pc:chgData name="Stuart Moore" userId="2327ecc2-f2d3-4ebc-a171-efd80934cfb5" providerId="ADAL" clId="{315C159F-ECA0-4A04-8D3E-FFDE6FEDBF42}" dt="2021-06-07T22:08:02.573" v="1126" actId="47"/>
        <pc:sldMkLst>
          <pc:docMk/>
          <pc:sldMk cId="3284753745" sldId="327"/>
        </pc:sldMkLst>
      </pc:sldChg>
      <pc:sldChg chg="del">
        <pc:chgData name="Stuart Moore" userId="2327ecc2-f2d3-4ebc-a171-efd80934cfb5" providerId="ADAL" clId="{315C159F-ECA0-4A04-8D3E-FFDE6FEDBF42}" dt="2021-06-07T22:08:02.573" v="1126" actId="47"/>
        <pc:sldMkLst>
          <pc:docMk/>
          <pc:sldMk cId="2693351268" sldId="329"/>
        </pc:sldMkLst>
      </pc:sldChg>
      <pc:sldChg chg="del">
        <pc:chgData name="Stuart Moore" userId="2327ecc2-f2d3-4ebc-a171-efd80934cfb5" providerId="ADAL" clId="{315C159F-ECA0-4A04-8D3E-FFDE6FEDBF42}" dt="2021-06-07T22:08:12.274" v="1130" actId="47"/>
        <pc:sldMkLst>
          <pc:docMk/>
          <pc:sldMk cId="2389425264" sldId="331"/>
        </pc:sldMkLst>
      </pc:sldChg>
      <pc:sldChg chg="del ord modTransition">
        <pc:chgData name="Stuart Moore" userId="2327ecc2-f2d3-4ebc-a171-efd80934cfb5" providerId="ADAL" clId="{315C159F-ECA0-4A04-8D3E-FFDE6FEDBF42}" dt="2021-06-08T02:04:41.327" v="1857" actId="47"/>
        <pc:sldMkLst>
          <pc:docMk/>
          <pc:sldMk cId="2797270337" sldId="333"/>
        </pc:sldMkLst>
      </pc:sldChg>
      <pc:sldChg chg="modTransition">
        <pc:chgData name="Stuart Moore" userId="2327ecc2-f2d3-4ebc-a171-efd80934cfb5" providerId="ADAL" clId="{315C159F-ECA0-4A04-8D3E-FFDE6FEDBF42}" dt="2021-06-08T01:49:19.752" v="1576"/>
        <pc:sldMkLst>
          <pc:docMk/>
          <pc:sldMk cId="1434538030" sldId="339"/>
        </pc:sldMkLst>
      </pc:sldChg>
      <pc:sldChg chg="modTransition">
        <pc:chgData name="Stuart Moore" userId="2327ecc2-f2d3-4ebc-a171-efd80934cfb5" providerId="ADAL" clId="{315C159F-ECA0-4A04-8D3E-FFDE6FEDBF42}" dt="2021-06-08T01:49:19.752" v="1576"/>
        <pc:sldMkLst>
          <pc:docMk/>
          <pc:sldMk cId="1092552573" sldId="344"/>
        </pc:sldMkLst>
      </pc:sldChg>
      <pc:sldChg chg="del">
        <pc:chgData name="Stuart Moore" userId="2327ecc2-f2d3-4ebc-a171-efd80934cfb5" providerId="ADAL" clId="{315C159F-ECA0-4A04-8D3E-FFDE6FEDBF42}" dt="2021-06-07T22:08:02.573" v="1126" actId="47"/>
        <pc:sldMkLst>
          <pc:docMk/>
          <pc:sldMk cId="4055057928" sldId="344"/>
        </pc:sldMkLst>
      </pc:sldChg>
      <pc:sldChg chg="del">
        <pc:chgData name="Stuart Moore" userId="2327ecc2-f2d3-4ebc-a171-efd80934cfb5" providerId="ADAL" clId="{315C159F-ECA0-4A04-8D3E-FFDE6FEDBF42}" dt="2021-06-07T22:08:02.573" v="1126" actId="47"/>
        <pc:sldMkLst>
          <pc:docMk/>
          <pc:sldMk cId="2649942296" sldId="345"/>
        </pc:sldMkLst>
      </pc:sldChg>
      <pc:sldChg chg="modSp mod ord modTransition">
        <pc:chgData name="Stuart Moore" userId="2327ecc2-f2d3-4ebc-a171-efd80934cfb5" providerId="ADAL" clId="{315C159F-ECA0-4A04-8D3E-FFDE6FEDBF42}" dt="2021-06-08T04:10:36.041" v="3329"/>
        <pc:sldMkLst>
          <pc:docMk/>
          <pc:sldMk cId="2308238679" sldId="346"/>
        </pc:sldMkLst>
        <pc:spChg chg="mod">
          <ac:chgData name="Stuart Moore" userId="2327ecc2-f2d3-4ebc-a171-efd80934cfb5" providerId="ADAL" clId="{315C159F-ECA0-4A04-8D3E-FFDE6FEDBF42}" dt="2021-06-08T01:25:01.088" v="1410" actId="27636"/>
          <ac:spMkLst>
            <pc:docMk/>
            <pc:sldMk cId="2308238679" sldId="346"/>
            <ac:spMk id="9" creationId="{00000000-0000-0000-0000-000000000000}"/>
          </ac:spMkLst>
        </pc:spChg>
      </pc:sldChg>
      <pc:sldChg chg="del">
        <pc:chgData name="Stuart Moore" userId="2327ecc2-f2d3-4ebc-a171-efd80934cfb5" providerId="ADAL" clId="{315C159F-ECA0-4A04-8D3E-FFDE6FEDBF42}" dt="2021-06-07T22:07:55.342" v="1125" actId="47"/>
        <pc:sldMkLst>
          <pc:docMk/>
          <pc:sldMk cId="128151706" sldId="348"/>
        </pc:sldMkLst>
      </pc:sldChg>
      <pc:sldChg chg="del">
        <pc:chgData name="Stuart Moore" userId="2327ecc2-f2d3-4ebc-a171-efd80934cfb5" providerId="ADAL" clId="{315C159F-ECA0-4A04-8D3E-FFDE6FEDBF42}" dt="2021-06-07T22:08:02.573" v="1126" actId="47"/>
        <pc:sldMkLst>
          <pc:docMk/>
          <pc:sldMk cId="1768191250" sldId="349"/>
        </pc:sldMkLst>
      </pc:sldChg>
      <pc:sldChg chg="del">
        <pc:chgData name="Stuart Moore" userId="2327ecc2-f2d3-4ebc-a171-efd80934cfb5" providerId="ADAL" clId="{315C159F-ECA0-4A04-8D3E-FFDE6FEDBF42}" dt="2021-06-07T22:07:55.342" v="1125" actId="47"/>
        <pc:sldMkLst>
          <pc:docMk/>
          <pc:sldMk cId="1714603116" sldId="350"/>
        </pc:sldMkLst>
      </pc:sldChg>
      <pc:sldChg chg="modSp add mod ord modTransition">
        <pc:chgData name="Stuart Moore" userId="2327ecc2-f2d3-4ebc-a171-efd80934cfb5" providerId="ADAL" clId="{315C159F-ECA0-4A04-8D3E-FFDE6FEDBF42}" dt="2021-06-08T08:14:56.266" v="5797"/>
        <pc:sldMkLst>
          <pc:docMk/>
          <pc:sldMk cId="3066303663" sldId="351"/>
        </pc:sldMkLst>
        <pc:spChg chg="mod">
          <ac:chgData name="Stuart Moore" userId="2327ecc2-f2d3-4ebc-a171-efd80934cfb5" providerId="ADAL" clId="{315C159F-ECA0-4A04-8D3E-FFDE6FEDBF42}" dt="2021-06-03T02:31:17.585" v="457" actId="20577"/>
          <ac:spMkLst>
            <pc:docMk/>
            <pc:sldMk cId="3066303663" sldId="351"/>
            <ac:spMk id="2" creationId="{00000000-0000-0000-0000-000000000000}"/>
          </ac:spMkLst>
        </pc:spChg>
        <pc:spChg chg="mod">
          <ac:chgData name="Stuart Moore" userId="2327ecc2-f2d3-4ebc-a171-efd80934cfb5" providerId="ADAL" clId="{315C159F-ECA0-4A04-8D3E-FFDE6FEDBF42}" dt="2021-06-08T06:01:07.402" v="5132" actId="20577"/>
          <ac:spMkLst>
            <pc:docMk/>
            <pc:sldMk cId="3066303663" sldId="351"/>
            <ac:spMk id="3" creationId="{00000000-0000-0000-0000-000000000000}"/>
          </ac:spMkLst>
        </pc:spChg>
      </pc:sldChg>
      <pc:sldChg chg="addSp delSp modSp add mod ord delAnim modAnim modNotesTx">
        <pc:chgData name="Stuart Moore" userId="2327ecc2-f2d3-4ebc-a171-efd80934cfb5" providerId="ADAL" clId="{315C159F-ECA0-4A04-8D3E-FFDE6FEDBF42}" dt="2021-06-08T05:52:54.936" v="4453" actId="114"/>
        <pc:sldMkLst>
          <pc:docMk/>
          <pc:sldMk cId="2713924074" sldId="352"/>
        </pc:sldMkLst>
        <pc:spChg chg="mod">
          <ac:chgData name="Stuart Moore" userId="2327ecc2-f2d3-4ebc-a171-efd80934cfb5" providerId="ADAL" clId="{315C159F-ECA0-4A04-8D3E-FFDE6FEDBF42}" dt="2021-06-07T23:04:41.206" v="1231" actId="20577"/>
          <ac:spMkLst>
            <pc:docMk/>
            <pc:sldMk cId="2713924074" sldId="352"/>
            <ac:spMk id="2" creationId="{00000000-0000-0000-0000-000000000000}"/>
          </ac:spMkLst>
        </pc:spChg>
        <pc:spChg chg="add del mod">
          <ac:chgData name="Stuart Moore" userId="2327ecc2-f2d3-4ebc-a171-efd80934cfb5" providerId="ADAL" clId="{315C159F-ECA0-4A04-8D3E-FFDE6FEDBF42}" dt="2021-06-08T01:59:25.739" v="1708" actId="478"/>
          <ac:spMkLst>
            <pc:docMk/>
            <pc:sldMk cId="2713924074" sldId="352"/>
            <ac:spMk id="7" creationId="{B3463459-BB67-46B0-BD65-8CBB96224942}"/>
          </ac:spMkLst>
        </pc:spChg>
        <pc:spChg chg="add mod">
          <ac:chgData name="Stuart Moore" userId="2327ecc2-f2d3-4ebc-a171-efd80934cfb5" providerId="ADAL" clId="{315C159F-ECA0-4A04-8D3E-FFDE6FEDBF42}" dt="2021-06-08T05:52:54.936" v="4453" actId="114"/>
          <ac:spMkLst>
            <pc:docMk/>
            <pc:sldMk cId="2713924074" sldId="352"/>
            <ac:spMk id="8" creationId="{620C1DA2-9A08-4B39-9143-D1C8F375C52F}"/>
          </ac:spMkLst>
        </pc:spChg>
        <pc:spChg chg="del mod">
          <ac:chgData name="Stuart Moore" userId="2327ecc2-f2d3-4ebc-a171-efd80934cfb5" providerId="ADAL" clId="{315C159F-ECA0-4A04-8D3E-FFDE6FEDBF42}" dt="2021-06-08T01:59:23.473" v="1707" actId="478"/>
          <ac:spMkLst>
            <pc:docMk/>
            <pc:sldMk cId="2713924074" sldId="352"/>
            <ac:spMk id="9" creationId="{00000000-0000-0000-0000-000000000000}"/>
          </ac:spMkLst>
        </pc:spChg>
        <pc:graphicFrameChg chg="add mod modGraphic">
          <ac:chgData name="Stuart Moore" userId="2327ecc2-f2d3-4ebc-a171-efd80934cfb5" providerId="ADAL" clId="{315C159F-ECA0-4A04-8D3E-FFDE6FEDBF42}" dt="2021-06-08T05:49:17.338" v="4308" actId="2"/>
          <ac:graphicFrameMkLst>
            <pc:docMk/>
            <pc:sldMk cId="2713924074" sldId="352"/>
            <ac:graphicFrameMk id="6" creationId="{A2663196-9A56-4075-B0BC-1B76C529053E}"/>
          </ac:graphicFrameMkLst>
        </pc:graphicFrameChg>
        <pc:picChg chg="del">
          <ac:chgData name="Stuart Moore" userId="2327ecc2-f2d3-4ebc-a171-efd80934cfb5" providerId="ADAL" clId="{315C159F-ECA0-4A04-8D3E-FFDE6FEDBF42}" dt="2021-06-07T22:08:33.627" v="1132" actId="478"/>
          <ac:picMkLst>
            <pc:docMk/>
            <pc:sldMk cId="2713924074" sldId="352"/>
            <ac:picMk id="3" creationId="{FBDC89AB-B97D-4020-9E29-7084F74BD4F2}"/>
          </ac:picMkLst>
        </pc:picChg>
        <pc:picChg chg="add del mod">
          <ac:chgData name="Stuart Moore" userId="2327ecc2-f2d3-4ebc-a171-efd80934cfb5" providerId="ADAL" clId="{315C159F-ECA0-4A04-8D3E-FFDE6FEDBF42}" dt="2021-06-08T01:57:55.847" v="1657" actId="478"/>
          <ac:picMkLst>
            <pc:docMk/>
            <pc:sldMk cId="2713924074" sldId="352"/>
            <ac:picMk id="4" creationId="{887818F2-881B-4F91-8A75-1CB70AD9BF9F}"/>
          </ac:picMkLst>
        </pc:picChg>
      </pc:sldChg>
      <pc:sldChg chg="modSp add del mod">
        <pc:chgData name="Stuart Moore" userId="2327ecc2-f2d3-4ebc-a171-efd80934cfb5" providerId="ADAL" clId="{315C159F-ECA0-4A04-8D3E-FFDE6FEDBF42}" dt="2021-06-08T01:56:04.431" v="1634" actId="47"/>
        <pc:sldMkLst>
          <pc:docMk/>
          <pc:sldMk cId="3022020755" sldId="353"/>
        </pc:sldMkLst>
        <pc:spChg chg="mod">
          <ac:chgData name="Stuart Moore" userId="2327ecc2-f2d3-4ebc-a171-efd80934cfb5" providerId="ADAL" clId="{315C159F-ECA0-4A04-8D3E-FFDE6FEDBF42}" dt="2021-06-07T23:04:48.405" v="1246" actId="20577"/>
          <ac:spMkLst>
            <pc:docMk/>
            <pc:sldMk cId="3022020755" sldId="353"/>
            <ac:spMk id="2" creationId="{00000000-0000-0000-0000-000000000000}"/>
          </ac:spMkLst>
        </pc:spChg>
        <pc:spChg chg="mod">
          <ac:chgData name="Stuart Moore" userId="2327ecc2-f2d3-4ebc-a171-efd80934cfb5" providerId="ADAL" clId="{315C159F-ECA0-4A04-8D3E-FFDE6FEDBF42}" dt="2021-06-08T01:25:34.231" v="1416" actId="2711"/>
          <ac:spMkLst>
            <pc:docMk/>
            <pc:sldMk cId="3022020755" sldId="353"/>
            <ac:spMk id="9" creationId="{00000000-0000-0000-0000-000000000000}"/>
          </ac:spMkLst>
        </pc:spChg>
      </pc:sldChg>
      <pc:sldChg chg="addSp modSp add mod ord modNotesTx">
        <pc:chgData name="Stuart Moore" userId="2327ecc2-f2d3-4ebc-a171-efd80934cfb5" providerId="ADAL" clId="{315C159F-ECA0-4A04-8D3E-FFDE6FEDBF42}" dt="2021-06-08T09:38:33.455" v="5907"/>
        <pc:sldMkLst>
          <pc:docMk/>
          <pc:sldMk cId="3445979411" sldId="354"/>
        </pc:sldMkLst>
        <pc:spChg chg="mod">
          <ac:chgData name="Stuart Moore" userId="2327ecc2-f2d3-4ebc-a171-efd80934cfb5" providerId="ADAL" clId="{315C159F-ECA0-4A04-8D3E-FFDE6FEDBF42}" dt="2021-06-07T23:05:29.054" v="1314" actId="313"/>
          <ac:spMkLst>
            <pc:docMk/>
            <pc:sldMk cId="3445979411" sldId="354"/>
            <ac:spMk id="2" creationId="{00000000-0000-0000-0000-000000000000}"/>
          </ac:spMkLst>
        </pc:spChg>
        <pc:spChg chg="add mod">
          <ac:chgData name="Stuart Moore" userId="2327ecc2-f2d3-4ebc-a171-efd80934cfb5" providerId="ADAL" clId="{315C159F-ECA0-4A04-8D3E-FFDE6FEDBF42}" dt="2021-06-08T05:59:40.848" v="4986" actId="20577"/>
          <ac:spMkLst>
            <pc:docMk/>
            <pc:sldMk cId="3445979411" sldId="354"/>
            <ac:spMk id="5" creationId="{F5C2A530-2D18-439F-808A-1DE5A5AAD343}"/>
          </ac:spMkLst>
        </pc:spChg>
        <pc:spChg chg="mod">
          <ac:chgData name="Stuart Moore" userId="2327ecc2-f2d3-4ebc-a171-efd80934cfb5" providerId="ADAL" clId="{315C159F-ECA0-4A04-8D3E-FFDE6FEDBF42}" dt="2021-06-08T01:36:29.050" v="1560" actId="14100"/>
          <ac:spMkLst>
            <pc:docMk/>
            <pc:sldMk cId="3445979411" sldId="354"/>
            <ac:spMk id="9" creationId="{00000000-0000-0000-0000-000000000000}"/>
          </ac:spMkLst>
        </pc:spChg>
        <pc:picChg chg="add mod">
          <ac:chgData name="Stuart Moore" userId="2327ecc2-f2d3-4ebc-a171-efd80934cfb5" providerId="ADAL" clId="{315C159F-ECA0-4A04-8D3E-FFDE6FEDBF42}" dt="2021-06-08T01:36:41.896" v="1563" actId="1076"/>
          <ac:picMkLst>
            <pc:docMk/>
            <pc:sldMk cId="3445979411" sldId="354"/>
            <ac:picMk id="3" creationId="{54E273B4-40F8-499E-BA5A-082198199A45}"/>
          </ac:picMkLst>
        </pc:picChg>
      </pc:sldChg>
      <pc:sldChg chg="addSp delSp modSp add mod">
        <pc:chgData name="Stuart Moore" userId="2327ecc2-f2d3-4ebc-a171-efd80934cfb5" providerId="ADAL" clId="{315C159F-ECA0-4A04-8D3E-FFDE6FEDBF42}" dt="2021-06-08T06:00:01.040" v="5053" actId="20577"/>
        <pc:sldMkLst>
          <pc:docMk/>
          <pc:sldMk cId="3846237324" sldId="355"/>
        </pc:sldMkLst>
        <pc:spChg chg="mod">
          <ac:chgData name="Stuart Moore" userId="2327ecc2-f2d3-4ebc-a171-efd80934cfb5" providerId="ADAL" clId="{315C159F-ECA0-4A04-8D3E-FFDE6FEDBF42}" dt="2021-06-08T05:51:05.722" v="4360" actId="20577"/>
          <ac:spMkLst>
            <pc:docMk/>
            <pc:sldMk cId="3846237324" sldId="355"/>
            <ac:spMk id="2" creationId="{00000000-0000-0000-0000-000000000000}"/>
          </ac:spMkLst>
        </pc:spChg>
        <pc:spChg chg="add mod">
          <ac:chgData name="Stuart Moore" userId="2327ecc2-f2d3-4ebc-a171-efd80934cfb5" providerId="ADAL" clId="{315C159F-ECA0-4A04-8D3E-FFDE6FEDBF42}" dt="2021-06-08T06:00:01.040" v="5053" actId="20577"/>
          <ac:spMkLst>
            <pc:docMk/>
            <pc:sldMk cId="3846237324" sldId="355"/>
            <ac:spMk id="5" creationId="{BA142784-E331-4026-8555-B1C36F684795}"/>
          </ac:spMkLst>
        </pc:spChg>
        <pc:spChg chg="mod">
          <ac:chgData name="Stuart Moore" userId="2327ecc2-f2d3-4ebc-a171-efd80934cfb5" providerId="ADAL" clId="{315C159F-ECA0-4A04-8D3E-FFDE6FEDBF42}" dt="2021-06-08T04:41:33.330" v="3386" actId="27636"/>
          <ac:spMkLst>
            <pc:docMk/>
            <pc:sldMk cId="3846237324" sldId="355"/>
            <ac:spMk id="9" creationId="{00000000-0000-0000-0000-000000000000}"/>
          </ac:spMkLst>
        </pc:spChg>
        <pc:picChg chg="add del mod">
          <ac:chgData name="Stuart Moore" userId="2327ecc2-f2d3-4ebc-a171-efd80934cfb5" providerId="ADAL" clId="{315C159F-ECA0-4A04-8D3E-FFDE6FEDBF42}" dt="2021-06-08T03:00:28.124" v="2703" actId="478"/>
          <ac:picMkLst>
            <pc:docMk/>
            <pc:sldMk cId="3846237324" sldId="355"/>
            <ac:picMk id="3" creationId="{1B329F57-8811-4139-B6DE-E19002C8031E}"/>
          </ac:picMkLst>
        </pc:picChg>
      </pc:sldChg>
      <pc:sldChg chg="add del">
        <pc:chgData name="Stuart Moore" userId="2327ecc2-f2d3-4ebc-a171-efd80934cfb5" providerId="ADAL" clId="{315C159F-ECA0-4A04-8D3E-FFDE6FEDBF42}" dt="2021-06-07T23:05:32.594" v="1315" actId="47"/>
        <pc:sldMkLst>
          <pc:docMk/>
          <pc:sldMk cId="1556292461" sldId="356"/>
        </pc:sldMkLst>
      </pc:sldChg>
      <pc:sldChg chg="modSp add del mod">
        <pc:chgData name="Stuart Moore" userId="2327ecc2-f2d3-4ebc-a171-efd80934cfb5" providerId="ADAL" clId="{315C159F-ECA0-4A04-8D3E-FFDE6FEDBF42}" dt="2021-06-08T01:56:11.235" v="1635" actId="47"/>
        <pc:sldMkLst>
          <pc:docMk/>
          <pc:sldMk cId="789473558" sldId="357"/>
        </pc:sldMkLst>
        <pc:spChg chg="mod">
          <ac:chgData name="Stuart Moore" userId="2327ecc2-f2d3-4ebc-a171-efd80934cfb5" providerId="ADAL" clId="{315C159F-ECA0-4A04-8D3E-FFDE6FEDBF42}" dt="2021-06-07T23:05:06.335" v="1282" actId="20577"/>
          <ac:spMkLst>
            <pc:docMk/>
            <pc:sldMk cId="789473558" sldId="357"/>
            <ac:spMk id="2" creationId="{00000000-0000-0000-0000-000000000000}"/>
          </ac:spMkLst>
        </pc:spChg>
        <pc:spChg chg="mod">
          <ac:chgData name="Stuart Moore" userId="2327ecc2-f2d3-4ebc-a171-efd80934cfb5" providerId="ADAL" clId="{315C159F-ECA0-4A04-8D3E-FFDE6FEDBF42}" dt="2021-06-08T01:25:44.999" v="1418" actId="255"/>
          <ac:spMkLst>
            <pc:docMk/>
            <pc:sldMk cId="789473558" sldId="357"/>
            <ac:spMk id="9" creationId="{00000000-0000-0000-0000-000000000000}"/>
          </ac:spMkLst>
        </pc:spChg>
      </pc:sldChg>
      <pc:sldChg chg="addSp delSp modSp add mod modTransition">
        <pc:chgData name="Stuart Moore" userId="2327ecc2-f2d3-4ebc-a171-efd80934cfb5" providerId="ADAL" clId="{315C159F-ECA0-4A04-8D3E-FFDE6FEDBF42}" dt="2021-06-08T08:25:30.388" v="5877"/>
        <pc:sldMkLst>
          <pc:docMk/>
          <pc:sldMk cId="2576955817" sldId="358"/>
        </pc:sldMkLst>
        <pc:spChg chg="add del mod">
          <ac:chgData name="Stuart Moore" userId="2327ecc2-f2d3-4ebc-a171-efd80934cfb5" providerId="ADAL" clId="{315C159F-ECA0-4A04-8D3E-FFDE6FEDBF42}" dt="2021-06-08T01:11:16.780" v="1329" actId="478"/>
          <ac:spMkLst>
            <pc:docMk/>
            <pc:sldMk cId="2576955817" sldId="358"/>
            <ac:spMk id="4" creationId="{D233422E-FE74-44BC-989A-97D14D3D9342}"/>
          </ac:spMkLst>
        </pc:spChg>
        <pc:spChg chg="add mod">
          <ac:chgData name="Stuart Moore" userId="2327ecc2-f2d3-4ebc-a171-efd80934cfb5" providerId="ADAL" clId="{315C159F-ECA0-4A04-8D3E-FFDE6FEDBF42}" dt="2021-06-08T01:30:09.445" v="1476" actId="255"/>
          <ac:spMkLst>
            <pc:docMk/>
            <pc:sldMk cId="2576955817" sldId="358"/>
            <ac:spMk id="7" creationId="{D2550CE6-0FA6-42BF-87DE-9893936CA7CF}"/>
          </ac:spMkLst>
        </pc:spChg>
        <pc:spChg chg="add mod">
          <ac:chgData name="Stuart Moore" userId="2327ecc2-f2d3-4ebc-a171-efd80934cfb5" providerId="ADAL" clId="{315C159F-ECA0-4A04-8D3E-FFDE6FEDBF42}" dt="2021-06-08T05:59:15.943" v="4968" actId="20577"/>
          <ac:spMkLst>
            <pc:docMk/>
            <pc:sldMk cId="2576955817" sldId="358"/>
            <ac:spMk id="8" creationId="{0BA704F2-AA0A-4044-BBF0-B106844A6128}"/>
          </ac:spMkLst>
        </pc:spChg>
        <pc:spChg chg="del">
          <ac:chgData name="Stuart Moore" userId="2327ecc2-f2d3-4ebc-a171-efd80934cfb5" providerId="ADAL" clId="{315C159F-ECA0-4A04-8D3E-FFDE6FEDBF42}" dt="2021-06-08T01:11:15.611" v="1328" actId="478"/>
          <ac:spMkLst>
            <pc:docMk/>
            <pc:sldMk cId="2576955817" sldId="358"/>
            <ac:spMk id="9" creationId="{00000000-0000-0000-0000-000000000000}"/>
          </ac:spMkLst>
        </pc:spChg>
        <pc:picChg chg="add mod">
          <ac:chgData name="Stuart Moore" userId="2327ecc2-f2d3-4ebc-a171-efd80934cfb5" providerId="ADAL" clId="{315C159F-ECA0-4A04-8D3E-FFDE6FEDBF42}" dt="2021-06-08T01:12:51.670" v="1391" actId="1076"/>
          <ac:picMkLst>
            <pc:docMk/>
            <pc:sldMk cId="2576955817" sldId="358"/>
            <ac:picMk id="5" creationId="{864D209A-ACA1-4C6E-A24D-6120A1D6FF14}"/>
          </ac:picMkLst>
        </pc:picChg>
      </pc:sldChg>
      <pc:sldChg chg="addSp delSp modSp add mod">
        <pc:chgData name="Stuart Moore" userId="2327ecc2-f2d3-4ebc-a171-efd80934cfb5" providerId="ADAL" clId="{315C159F-ECA0-4A04-8D3E-FFDE6FEDBF42}" dt="2021-06-08T05:59:24.440" v="4969"/>
        <pc:sldMkLst>
          <pc:docMk/>
          <pc:sldMk cId="1062898947" sldId="359"/>
        </pc:sldMkLst>
        <pc:spChg chg="add del mod">
          <ac:chgData name="Stuart Moore" userId="2327ecc2-f2d3-4ebc-a171-efd80934cfb5" providerId="ADAL" clId="{315C159F-ECA0-4A04-8D3E-FFDE6FEDBF42}" dt="2021-06-08T01:11:09.900" v="1327" actId="478"/>
          <ac:spMkLst>
            <pc:docMk/>
            <pc:sldMk cId="1062898947" sldId="359"/>
            <ac:spMk id="4" creationId="{D83E4A81-ACD1-4435-80A5-AC5FF241943E}"/>
          </ac:spMkLst>
        </pc:spChg>
        <pc:spChg chg="add del mod">
          <ac:chgData name="Stuart Moore" userId="2327ecc2-f2d3-4ebc-a171-efd80934cfb5" providerId="ADAL" clId="{315C159F-ECA0-4A04-8D3E-FFDE6FEDBF42}" dt="2021-06-08T01:24:19.235" v="1396" actId="478"/>
          <ac:spMkLst>
            <pc:docMk/>
            <pc:sldMk cId="1062898947" sldId="359"/>
            <ac:spMk id="7" creationId="{FEC4A73A-0AC2-4371-AA5E-408F93A5717B}"/>
          </ac:spMkLst>
        </pc:spChg>
        <pc:spChg chg="add mod ord">
          <ac:chgData name="Stuart Moore" userId="2327ecc2-f2d3-4ebc-a171-efd80934cfb5" providerId="ADAL" clId="{315C159F-ECA0-4A04-8D3E-FFDE6FEDBF42}" dt="2021-06-08T05:50:54.639" v="4349" actId="313"/>
          <ac:spMkLst>
            <pc:docMk/>
            <pc:sldMk cId="1062898947" sldId="359"/>
            <ac:spMk id="8" creationId="{1AD59DD8-AA42-46D3-A70F-8DCAE081F965}"/>
          </ac:spMkLst>
        </pc:spChg>
        <pc:spChg chg="del">
          <ac:chgData name="Stuart Moore" userId="2327ecc2-f2d3-4ebc-a171-efd80934cfb5" providerId="ADAL" clId="{315C159F-ECA0-4A04-8D3E-FFDE6FEDBF42}" dt="2021-06-08T01:11:08.265" v="1326" actId="478"/>
          <ac:spMkLst>
            <pc:docMk/>
            <pc:sldMk cId="1062898947" sldId="359"/>
            <ac:spMk id="9" creationId="{00000000-0000-0000-0000-000000000000}"/>
          </ac:spMkLst>
        </pc:spChg>
        <pc:spChg chg="add mod">
          <ac:chgData name="Stuart Moore" userId="2327ecc2-f2d3-4ebc-a171-efd80934cfb5" providerId="ADAL" clId="{315C159F-ECA0-4A04-8D3E-FFDE6FEDBF42}" dt="2021-06-08T05:59:24.440" v="4969"/>
          <ac:spMkLst>
            <pc:docMk/>
            <pc:sldMk cId="1062898947" sldId="359"/>
            <ac:spMk id="10" creationId="{11C24E04-ACD0-4C5D-BAE7-DDA61D247621}"/>
          </ac:spMkLst>
        </pc:spChg>
        <pc:picChg chg="add mod">
          <ac:chgData name="Stuart Moore" userId="2327ecc2-f2d3-4ebc-a171-efd80934cfb5" providerId="ADAL" clId="{315C159F-ECA0-4A04-8D3E-FFDE6FEDBF42}" dt="2021-06-08T01:24:43.308" v="1404" actId="1076"/>
          <ac:picMkLst>
            <pc:docMk/>
            <pc:sldMk cId="1062898947" sldId="359"/>
            <ac:picMk id="6" creationId="{FB622035-3C51-42E7-9867-30281E5549E0}"/>
          </ac:picMkLst>
        </pc:picChg>
      </pc:sldChg>
      <pc:sldChg chg="addSp delSp modSp add del mod">
        <pc:chgData name="Stuart Moore" userId="2327ecc2-f2d3-4ebc-a171-efd80934cfb5" providerId="ADAL" clId="{315C159F-ECA0-4A04-8D3E-FFDE6FEDBF42}" dt="2021-06-08T01:26:55.632" v="1434" actId="47"/>
        <pc:sldMkLst>
          <pc:docMk/>
          <pc:sldMk cId="4218205980" sldId="360"/>
        </pc:sldMkLst>
        <pc:spChg chg="add del mod">
          <ac:chgData name="Stuart Moore" userId="2327ecc2-f2d3-4ebc-a171-efd80934cfb5" providerId="ADAL" clId="{315C159F-ECA0-4A04-8D3E-FFDE6FEDBF42}" dt="2021-06-08T01:11:04.980" v="1325" actId="478"/>
          <ac:spMkLst>
            <pc:docMk/>
            <pc:sldMk cId="4218205980" sldId="360"/>
            <ac:spMk id="4" creationId="{EC8079F9-B823-463F-A069-FAF03A6F5043}"/>
          </ac:spMkLst>
        </pc:spChg>
        <pc:spChg chg="del mod">
          <ac:chgData name="Stuart Moore" userId="2327ecc2-f2d3-4ebc-a171-efd80934cfb5" providerId="ADAL" clId="{315C159F-ECA0-4A04-8D3E-FFDE6FEDBF42}" dt="2021-06-08T01:11:03.711" v="1324" actId="478"/>
          <ac:spMkLst>
            <pc:docMk/>
            <pc:sldMk cId="4218205980" sldId="360"/>
            <ac:spMk id="9" creationId="{00000000-0000-0000-0000-000000000000}"/>
          </ac:spMkLst>
        </pc:spChg>
      </pc:sldChg>
      <pc:sldChg chg="addSp delSp modSp add mod modTransition">
        <pc:chgData name="Stuart Moore" userId="2327ecc2-f2d3-4ebc-a171-efd80934cfb5" providerId="ADAL" clId="{315C159F-ECA0-4A04-8D3E-FFDE6FEDBF42}" dt="2021-06-08T08:17:04.692" v="5801"/>
        <pc:sldMkLst>
          <pc:docMk/>
          <pc:sldMk cId="1168761656" sldId="361"/>
        </pc:sldMkLst>
        <pc:spChg chg="add del mod">
          <ac:chgData name="Stuart Moore" userId="2327ecc2-f2d3-4ebc-a171-efd80934cfb5" providerId="ADAL" clId="{315C159F-ECA0-4A04-8D3E-FFDE6FEDBF42}" dt="2021-06-08T01:27:39.317" v="1446" actId="478"/>
          <ac:spMkLst>
            <pc:docMk/>
            <pc:sldMk cId="1168761656" sldId="361"/>
            <ac:spMk id="4" creationId="{F6B24959-B686-4872-B77C-B2EC6BA8AA9F}"/>
          </ac:spMkLst>
        </pc:spChg>
        <pc:spChg chg="mod">
          <ac:chgData name="Stuart Moore" userId="2327ecc2-f2d3-4ebc-a171-efd80934cfb5" providerId="ADAL" clId="{315C159F-ECA0-4A04-8D3E-FFDE6FEDBF42}" dt="2021-06-08T01:28:28.043" v="1453" actId="207"/>
          <ac:spMkLst>
            <pc:docMk/>
            <pc:sldMk cId="1168761656" sldId="361"/>
            <ac:spMk id="8" creationId="{1AD59DD8-AA42-46D3-A70F-8DCAE081F965}"/>
          </ac:spMkLst>
        </pc:spChg>
        <pc:spChg chg="add mod">
          <ac:chgData name="Stuart Moore" userId="2327ecc2-f2d3-4ebc-a171-efd80934cfb5" providerId="ADAL" clId="{315C159F-ECA0-4A04-8D3E-FFDE6FEDBF42}" dt="2021-06-08T05:59:27.802" v="4970"/>
          <ac:spMkLst>
            <pc:docMk/>
            <pc:sldMk cId="1168761656" sldId="361"/>
            <ac:spMk id="9" creationId="{FD441A27-1A3A-4ECA-9747-3E96349F9DE6}"/>
          </ac:spMkLst>
        </pc:spChg>
        <pc:picChg chg="add mod">
          <ac:chgData name="Stuart Moore" userId="2327ecc2-f2d3-4ebc-a171-efd80934cfb5" providerId="ADAL" clId="{315C159F-ECA0-4A04-8D3E-FFDE6FEDBF42}" dt="2021-06-08T01:27:49.127" v="1449" actId="14100"/>
          <ac:picMkLst>
            <pc:docMk/>
            <pc:sldMk cId="1168761656" sldId="361"/>
            <ac:picMk id="5" creationId="{C67833D1-9E23-42ED-AFC8-9254B0BCCB29}"/>
          </ac:picMkLst>
        </pc:picChg>
        <pc:picChg chg="del">
          <ac:chgData name="Stuart Moore" userId="2327ecc2-f2d3-4ebc-a171-efd80934cfb5" providerId="ADAL" clId="{315C159F-ECA0-4A04-8D3E-FFDE6FEDBF42}" dt="2021-06-08T01:27:32.060" v="1445" actId="478"/>
          <ac:picMkLst>
            <pc:docMk/>
            <pc:sldMk cId="1168761656" sldId="361"/>
            <ac:picMk id="6" creationId="{FB622035-3C51-42E7-9867-30281E5549E0}"/>
          </ac:picMkLst>
        </pc:picChg>
      </pc:sldChg>
      <pc:sldChg chg="addSp delSp modSp add mod">
        <pc:chgData name="Stuart Moore" userId="2327ecc2-f2d3-4ebc-a171-efd80934cfb5" providerId="ADAL" clId="{315C159F-ECA0-4A04-8D3E-FFDE6FEDBF42}" dt="2021-06-08T05:59:31.615" v="4971"/>
        <pc:sldMkLst>
          <pc:docMk/>
          <pc:sldMk cId="2264570597" sldId="362"/>
        </pc:sldMkLst>
        <pc:spChg chg="add mod">
          <ac:chgData name="Stuart Moore" userId="2327ecc2-f2d3-4ebc-a171-efd80934cfb5" providerId="ADAL" clId="{315C159F-ECA0-4A04-8D3E-FFDE6FEDBF42}" dt="2021-06-08T05:59:31.615" v="4971"/>
          <ac:spMkLst>
            <pc:docMk/>
            <pc:sldMk cId="2264570597" sldId="362"/>
            <ac:spMk id="6" creationId="{67A38EC9-5749-4501-B94E-17F772734104}"/>
          </ac:spMkLst>
        </pc:spChg>
        <pc:spChg chg="mod">
          <ac:chgData name="Stuart Moore" userId="2327ecc2-f2d3-4ebc-a171-efd80934cfb5" providerId="ADAL" clId="{315C159F-ECA0-4A04-8D3E-FFDE6FEDBF42}" dt="2021-06-08T05:30:44.302" v="4171" actId="20577"/>
          <ac:spMkLst>
            <pc:docMk/>
            <pc:sldMk cId="2264570597" sldId="362"/>
            <ac:spMk id="8" creationId="{1AD59DD8-AA42-46D3-A70F-8DCAE081F965}"/>
          </ac:spMkLst>
        </pc:spChg>
        <pc:picChg chg="add mod">
          <ac:chgData name="Stuart Moore" userId="2327ecc2-f2d3-4ebc-a171-efd80934cfb5" providerId="ADAL" clId="{315C159F-ECA0-4A04-8D3E-FFDE6FEDBF42}" dt="2021-06-08T01:29:44.918" v="1473" actId="14100"/>
          <ac:picMkLst>
            <pc:docMk/>
            <pc:sldMk cId="2264570597" sldId="362"/>
            <ac:picMk id="3" creationId="{A83B39FF-34B0-4C11-8A6E-91D919559A46}"/>
          </ac:picMkLst>
        </pc:picChg>
        <pc:picChg chg="del">
          <ac:chgData name="Stuart Moore" userId="2327ecc2-f2d3-4ebc-a171-efd80934cfb5" providerId="ADAL" clId="{315C159F-ECA0-4A04-8D3E-FFDE6FEDBF42}" dt="2021-06-08T01:29:33.150" v="1470" actId="478"/>
          <ac:picMkLst>
            <pc:docMk/>
            <pc:sldMk cId="2264570597" sldId="362"/>
            <ac:picMk id="5" creationId="{C67833D1-9E23-42ED-AFC8-9254B0BCCB29}"/>
          </ac:picMkLst>
        </pc:picChg>
      </pc:sldChg>
      <pc:sldChg chg="addSp delSp modSp add mod">
        <pc:chgData name="Stuart Moore" userId="2327ecc2-f2d3-4ebc-a171-efd80934cfb5" providerId="ADAL" clId="{315C159F-ECA0-4A04-8D3E-FFDE6FEDBF42}" dt="2021-06-08T06:00:14.090" v="5065" actId="20577"/>
        <pc:sldMkLst>
          <pc:docMk/>
          <pc:sldMk cId="3405227720" sldId="363"/>
        </pc:sldMkLst>
        <pc:spChg chg="add del mod">
          <ac:chgData name="Stuart Moore" userId="2327ecc2-f2d3-4ebc-a171-efd80934cfb5" providerId="ADAL" clId="{315C159F-ECA0-4A04-8D3E-FFDE6FEDBF42}" dt="2021-06-08T01:31:05.711" v="1479" actId="478"/>
          <ac:spMkLst>
            <pc:docMk/>
            <pc:sldMk cId="3405227720" sldId="363"/>
            <ac:spMk id="4" creationId="{EA1E1EEC-1C33-47E9-A4AB-C9F3FB271E44}"/>
          </ac:spMkLst>
        </pc:spChg>
        <pc:spChg chg="add del mod">
          <ac:chgData name="Stuart Moore" userId="2327ecc2-f2d3-4ebc-a171-efd80934cfb5" providerId="ADAL" clId="{315C159F-ECA0-4A04-8D3E-FFDE6FEDBF42}" dt="2021-06-08T01:33:52.489" v="1542"/>
          <ac:spMkLst>
            <pc:docMk/>
            <pc:sldMk cId="3405227720" sldId="363"/>
            <ac:spMk id="6" creationId="{3D83A65E-8747-4984-892F-41C61B7627A4}"/>
          </ac:spMkLst>
        </pc:spChg>
        <pc:spChg chg="del">
          <ac:chgData name="Stuart Moore" userId="2327ecc2-f2d3-4ebc-a171-efd80934cfb5" providerId="ADAL" clId="{315C159F-ECA0-4A04-8D3E-FFDE6FEDBF42}" dt="2021-06-08T01:31:03.372" v="1478" actId="478"/>
          <ac:spMkLst>
            <pc:docMk/>
            <pc:sldMk cId="3405227720" sldId="363"/>
            <ac:spMk id="9" creationId="{00000000-0000-0000-0000-000000000000}"/>
          </ac:spMkLst>
        </pc:spChg>
        <pc:spChg chg="mod">
          <ac:chgData name="Stuart Moore" userId="2327ecc2-f2d3-4ebc-a171-efd80934cfb5" providerId="ADAL" clId="{315C159F-ECA0-4A04-8D3E-FFDE6FEDBF42}" dt="2021-06-08T01:31:06.943" v="1480"/>
          <ac:spMkLst>
            <pc:docMk/>
            <pc:sldMk cId="3405227720" sldId="363"/>
            <ac:spMk id="10" creationId="{2F9F042E-185C-4931-A772-36BB2FAD67E0}"/>
          </ac:spMkLst>
        </pc:spChg>
        <pc:spChg chg="add del mod">
          <ac:chgData name="Stuart Moore" userId="2327ecc2-f2d3-4ebc-a171-efd80934cfb5" providerId="ADAL" clId="{315C159F-ECA0-4A04-8D3E-FFDE6FEDBF42}" dt="2021-06-08T01:31:38.835" v="1482" actId="478"/>
          <ac:spMkLst>
            <pc:docMk/>
            <pc:sldMk cId="3405227720" sldId="363"/>
            <ac:spMk id="11" creationId="{9EFA4F05-4F95-48D3-80CF-43774E17CF5C}"/>
          </ac:spMkLst>
        </pc:spChg>
        <pc:spChg chg="add mod">
          <ac:chgData name="Stuart Moore" userId="2327ecc2-f2d3-4ebc-a171-efd80934cfb5" providerId="ADAL" clId="{315C159F-ECA0-4A04-8D3E-FFDE6FEDBF42}" dt="2021-06-08T01:33:51.238" v="1540" actId="207"/>
          <ac:spMkLst>
            <pc:docMk/>
            <pc:sldMk cId="3405227720" sldId="363"/>
            <ac:spMk id="13" creationId="{3B8D862F-5DDE-4C26-9D81-762FF031FD39}"/>
          </ac:spMkLst>
        </pc:spChg>
        <pc:spChg chg="add mod">
          <ac:chgData name="Stuart Moore" userId="2327ecc2-f2d3-4ebc-a171-efd80934cfb5" providerId="ADAL" clId="{315C159F-ECA0-4A04-8D3E-FFDE6FEDBF42}" dt="2021-06-08T06:00:14.090" v="5065" actId="20577"/>
          <ac:spMkLst>
            <pc:docMk/>
            <pc:sldMk cId="3405227720" sldId="363"/>
            <ac:spMk id="14" creationId="{5E69476C-8415-40AA-9C66-5CA3C5E0B107}"/>
          </ac:spMkLst>
        </pc:spChg>
        <pc:grpChg chg="add mod">
          <ac:chgData name="Stuart Moore" userId="2327ecc2-f2d3-4ebc-a171-efd80934cfb5" providerId="ADAL" clId="{315C159F-ECA0-4A04-8D3E-FFDE6FEDBF42}" dt="2021-06-08T01:33:11.913" v="1514" actId="1076"/>
          <ac:grpSpMkLst>
            <pc:docMk/>
            <pc:sldMk cId="3405227720" sldId="363"/>
            <ac:grpSpMk id="7" creationId="{57167036-B0E8-48BC-B5A0-EF9F031FEF3D}"/>
          </ac:grpSpMkLst>
        </pc:grpChg>
        <pc:picChg chg="mod">
          <ac:chgData name="Stuart Moore" userId="2327ecc2-f2d3-4ebc-a171-efd80934cfb5" providerId="ADAL" clId="{315C159F-ECA0-4A04-8D3E-FFDE6FEDBF42}" dt="2021-06-08T01:31:06.943" v="1480"/>
          <ac:picMkLst>
            <pc:docMk/>
            <pc:sldMk cId="3405227720" sldId="363"/>
            <ac:picMk id="8" creationId="{16D96AC6-E544-41A6-A9B7-D4787457F7CC}"/>
          </ac:picMkLst>
        </pc:picChg>
        <pc:picChg chg="add mod">
          <ac:chgData name="Stuart Moore" userId="2327ecc2-f2d3-4ebc-a171-efd80934cfb5" providerId="ADAL" clId="{315C159F-ECA0-4A04-8D3E-FFDE6FEDBF42}" dt="2021-06-08T01:34:02.223" v="1543" actId="1076"/>
          <ac:picMkLst>
            <pc:docMk/>
            <pc:sldMk cId="3405227720" sldId="363"/>
            <ac:picMk id="12" creationId="{9234BAF0-4658-4BDC-B035-C401EE27A11D}"/>
          </ac:picMkLst>
        </pc:picChg>
      </pc:sldChg>
      <pc:sldChg chg="addSp delSp modSp add mod modNotesTx">
        <pc:chgData name="Stuart Moore" userId="2327ecc2-f2d3-4ebc-a171-efd80934cfb5" providerId="ADAL" clId="{315C159F-ECA0-4A04-8D3E-FFDE6FEDBF42}" dt="2021-06-08T09:48:02.957" v="6884" actId="20577"/>
        <pc:sldMkLst>
          <pc:docMk/>
          <pc:sldMk cId="1872982086" sldId="364"/>
        </pc:sldMkLst>
        <pc:spChg chg="mod">
          <ac:chgData name="Stuart Moore" userId="2327ecc2-f2d3-4ebc-a171-efd80934cfb5" providerId="ADAL" clId="{315C159F-ECA0-4A04-8D3E-FFDE6FEDBF42}" dt="2021-06-08T02:19:09.916" v="2084" actId="20577"/>
          <ac:spMkLst>
            <pc:docMk/>
            <pc:sldMk cId="1872982086" sldId="364"/>
            <ac:spMk id="2" creationId="{44AE4F54-BAE0-4B33-8C26-5470A418B61D}"/>
          </ac:spMkLst>
        </pc:spChg>
        <pc:spChg chg="mod">
          <ac:chgData name="Stuart Moore" userId="2327ecc2-f2d3-4ebc-a171-efd80934cfb5" providerId="ADAL" clId="{315C159F-ECA0-4A04-8D3E-FFDE6FEDBF42}" dt="2021-06-08T03:49:31.475" v="3103" actId="207"/>
          <ac:spMkLst>
            <pc:docMk/>
            <pc:sldMk cId="1872982086" sldId="364"/>
            <ac:spMk id="3" creationId="{E387986C-A59A-4731-B74D-9CEEE9C037EB}"/>
          </ac:spMkLst>
        </pc:spChg>
        <pc:spChg chg="add del mod">
          <ac:chgData name="Stuart Moore" userId="2327ecc2-f2d3-4ebc-a171-efd80934cfb5" providerId="ADAL" clId="{315C159F-ECA0-4A04-8D3E-FFDE6FEDBF42}" dt="2021-06-08T02:19:27.037" v="2086" actId="478"/>
          <ac:spMkLst>
            <pc:docMk/>
            <pc:sldMk cId="1872982086" sldId="364"/>
            <ac:spMk id="4" creationId="{4A5EFF51-762F-4996-9773-23D818B998C5}"/>
          </ac:spMkLst>
        </pc:spChg>
        <pc:spChg chg="add mod">
          <ac:chgData name="Stuart Moore" userId="2327ecc2-f2d3-4ebc-a171-efd80934cfb5" providerId="ADAL" clId="{315C159F-ECA0-4A04-8D3E-FFDE6FEDBF42}" dt="2021-06-08T05:57:38.779" v="4851" actId="20577"/>
          <ac:spMkLst>
            <pc:docMk/>
            <pc:sldMk cId="1872982086" sldId="364"/>
            <ac:spMk id="10" creationId="{30F54119-8FF1-4675-93E2-A065D7DF44F6}"/>
          </ac:spMkLst>
        </pc:spChg>
        <pc:picChg chg="del">
          <ac:chgData name="Stuart Moore" userId="2327ecc2-f2d3-4ebc-a171-efd80934cfb5" providerId="ADAL" clId="{315C159F-ECA0-4A04-8D3E-FFDE6FEDBF42}" dt="2021-06-08T02:19:24.595" v="2085" actId="478"/>
          <ac:picMkLst>
            <pc:docMk/>
            <pc:sldMk cId="1872982086" sldId="364"/>
            <ac:picMk id="6" creationId="{D6A0267E-E65D-4F3F-BCBB-C3E258D87E54}"/>
          </ac:picMkLst>
        </pc:picChg>
        <pc:picChg chg="add del mod">
          <ac:chgData name="Stuart Moore" userId="2327ecc2-f2d3-4ebc-a171-efd80934cfb5" providerId="ADAL" clId="{315C159F-ECA0-4A04-8D3E-FFDE6FEDBF42}" dt="2021-06-08T02:19:52.598" v="2089" actId="478"/>
          <ac:picMkLst>
            <pc:docMk/>
            <pc:sldMk cId="1872982086" sldId="364"/>
            <ac:picMk id="7" creationId="{1EFD410F-2E0B-4B60-A38A-100B9A8B2A06}"/>
          </ac:picMkLst>
        </pc:picChg>
        <pc:picChg chg="add del mod">
          <ac:chgData name="Stuart Moore" userId="2327ecc2-f2d3-4ebc-a171-efd80934cfb5" providerId="ADAL" clId="{315C159F-ECA0-4A04-8D3E-FFDE6FEDBF42}" dt="2021-06-08T02:26:28.869" v="2544" actId="478"/>
          <ac:picMkLst>
            <pc:docMk/>
            <pc:sldMk cId="1872982086" sldId="364"/>
            <ac:picMk id="8" creationId="{F814FFF0-13FB-402A-87B4-04CAEDCC7303}"/>
          </ac:picMkLst>
        </pc:picChg>
        <pc:picChg chg="add mod ord">
          <ac:chgData name="Stuart Moore" userId="2327ecc2-f2d3-4ebc-a171-efd80934cfb5" providerId="ADAL" clId="{315C159F-ECA0-4A04-8D3E-FFDE6FEDBF42}" dt="2021-06-08T05:31:43.064" v="4176" actId="14100"/>
          <ac:picMkLst>
            <pc:docMk/>
            <pc:sldMk cId="1872982086" sldId="364"/>
            <ac:picMk id="9" creationId="{F2B3471D-5038-49E0-A65B-601E7C7580CB}"/>
          </ac:picMkLst>
        </pc:picChg>
      </pc:sldChg>
      <pc:sldChg chg="addSp modSp add mod modNotesTx">
        <pc:chgData name="Stuart Moore" userId="2327ecc2-f2d3-4ebc-a171-efd80934cfb5" providerId="ADAL" clId="{315C159F-ECA0-4A04-8D3E-FFDE6FEDBF42}" dt="2021-06-08T09:34:59.986" v="5905" actId="20577"/>
        <pc:sldMkLst>
          <pc:docMk/>
          <pc:sldMk cId="1626205195" sldId="365"/>
        </pc:sldMkLst>
        <pc:spChg chg="add mod">
          <ac:chgData name="Stuart Moore" userId="2327ecc2-f2d3-4ebc-a171-efd80934cfb5" providerId="ADAL" clId="{315C159F-ECA0-4A04-8D3E-FFDE6FEDBF42}" dt="2021-06-08T05:53:02.102" v="4454" actId="114"/>
          <ac:spMkLst>
            <pc:docMk/>
            <pc:sldMk cId="1626205195" sldId="365"/>
            <ac:spMk id="4" creationId="{5498004B-3F71-49C3-B5EC-98C2AC180DD8}"/>
          </ac:spMkLst>
        </pc:spChg>
        <pc:graphicFrameChg chg="mod modGraphic">
          <ac:chgData name="Stuart Moore" userId="2327ecc2-f2d3-4ebc-a171-efd80934cfb5" providerId="ADAL" clId="{315C159F-ECA0-4A04-8D3E-FFDE6FEDBF42}" dt="2021-06-08T09:34:59.986" v="5905" actId="20577"/>
          <ac:graphicFrameMkLst>
            <pc:docMk/>
            <pc:sldMk cId="1626205195" sldId="365"/>
            <ac:graphicFrameMk id="6" creationId="{A2663196-9A56-4075-B0BC-1B76C529053E}"/>
          </ac:graphicFrameMkLst>
        </pc:graphicFrameChg>
      </pc:sldChg>
      <pc:sldChg chg="addSp delSp modSp add mod ord modNotesTx">
        <pc:chgData name="Stuart Moore" userId="2327ecc2-f2d3-4ebc-a171-efd80934cfb5" providerId="ADAL" clId="{315C159F-ECA0-4A04-8D3E-FFDE6FEDBF42}" dt="2021-06-08T08:10:03.444" v="5676" actId="20577"/>
        <pc:sldMkLst>
          <pc:docMk/>
          <pc:sldMk cId="4219146740" sldId="366"/>
        </pc:sldMkLst>
        <pc:spChg chg="mod">
          <ac:chgData name="Stuart Moore" userId="2327ecc2-f2d3-4ebc-a171-efd80934cfb5" providerId="ADAL" clId="{315C159F-ECA0-4A04-8D3E-FFDE6FEDBF42}" dt="2021-06-08T04:06:27.380" v="3169" actId="20577"/>
          <ac:spMkLst>
            <pc:docMk/>
            <pc:sldMk cId="4219146740" sldId="366"/>
            <ac:spMk id="2" creationId="{44AE4F54-BAE0-4B33-8C26-5470A418B61D}"/>
          </ac:spMkLst>
        </pc:spChg>
        <pc:spChg chg="mod">
          <ac:chgData name="Stuart Moore" userId="2327ecc2-f2d3-4ebc-a171-efd80934cfb5" providerId="ADAL" clId="{315C159F-ECA0-4A04-8D3E-FFDE6FEDBF42}" dt="2021-06-08T08:10:03.444" v="5676" actId="20577"/>
          <ac:spMkLst>
            <pc:docMk/>
            <pc:sldMk cId="4219146740" sldId="366"/>
            <ac:spMk id="3" creationId="{E387986C-A59A-4731-B74D-9CEEE9C037EB}"/>
          </ac:spMkLst>
        </pc:spChg>
        <pc:spChg chg="add mod">
          <ac:chgData name="Stuart Moore" userId="2327ecc2-f2d3-4ebc-a171-efd80934cfb5" providerId="ADAL" clId="{315C159F-ECA0-4A04-8D3E-FFDE6FEDBF42}" dt="2021-06-08T07:49:07.073" v="5423" actId="20577"/>
          <ac:spMkLst>
            <pc:docMk/>
            <pc:sldMk cId="4219146740" sldId="366"/>
            <ac:spMk id="7" creationId="{9E7B03C0-EE8E-4A5B-A39C-73C07F507147}"/>
          </ac:spMkLst>
        </pc:spChg>
        <pc:picChg chg="add del mod">
          <ac:chgData name="Stuart Moore" userId="2327ecc2-f2d3-4ebc-a171-efd80934cfb5" providerId="ADAL" clId="{315C159F-ECA0-4A04-8D3E-FFDE6FEDBF42}" dt="2021-06-08T04:05:59.538" v="3137" actId="478"/>
          <ac:picMkLst>
            <pc:docMk/>
            <pc:sldMk cId="4219146740" sldId="366"/>
            <ac:picMk id="4" creationId="{558239E1-509D-4E0F-B597-F45A829EF618}"/>
          </ac:picMkLst>
        </pc:picChg>
        <pc:picChg chg="add del mod">
          <ac:chgData name="Stuart Moore" userId="2327ecc2-f2d3-4ebc-a171-efd80934cfb5" providerId="ADAL" clId="{315C159F-ECA0-4A04-8D3E-FFDE6FEDBF42}" dt="2021-06-08T07:47:55.192" v="5330" actId="478"/>
          <ac:picMkLst>
            <pc:docMk/>
            <pc:sldMk cId="4219146740" sldId="366"/>
            <ac:picMk id="4" creationId="{AE450972-7E6C-4F5D-80E8-3641A3F91B71}"/>
          </ac:picMkLst>
        </pc:picChg>
        <pc:picChg chg="del mod">
          <ac:chgData name="Stuart Moore" userId="2327ecc2-f2d3-4ebc-a171-efd80934cfb5" providerId="ADAL" clId="{315C159F-ECA0-4A04-8D3E-FFDE6FEDBF42}" dt="2021-06-08T02:32:07.662" v="2553" actId="478"/>
          <ac:picMkLst>
            <pc:docMk/>
            <pc:sldMk cId="4219146740" sldId="366"/>
            <ac:picMk id="8" creationId="{F814FFF0-13FB-402A-87B4-04CAEDCC7303}"/>
          </ac:picMkLst>
        </pc:picChg>
      </pc:sldChg>
      <pc:sldChg chg="addSp modSp add mod modTransition modNotesTx">
        <pc:chgData name="Stuart Moore" userId="2327ecc2-f2d3-4ebc-a171-efd80934cfb5" providerId="ADAL" clId="{315C159F-ECA0-4A04-8D3E-FFDE6FEDBF42}" dt="2021-06-08T09:48:38.917" v="6922" actId="20577"/>
        <pc:sldMkLst>
          <pc:docMk/>
          <pc:sldMk cId="82523027" sldId="367"/>
        </pc:sldMkLst>
        <pc:spChg chg="mod">
          <ac:chgData name="Stuart Moore" userId="2327ecc2-f2d3-4ebc-a171-efd80934cfb5" providerId="ADAL" clId="{315C159F-ECA0-4A04-8D3E-FFDE6FEDBF42}" dt="2021-06-08T03:49:26.554" v="3102" actId="207"/>
          <ac:spMkLst>
            <pc:docMk/>
            <pc:sldMk cId="82523027" sldId="367"/>
            <ac:spMk id="3" creationId="{E387986C-A59A-4731-B74D-9CEEE9C037EB}"/>
          </ac:spMkLst>
        </pc:spChg>
        <pc:spChg chg="add mod">
          <ac:chgData name="Stuart Moore" userId="2327ecc2-f2d3-4ebc-a171-efd80934cfb5" providerId="ADAL" clId="{315C159F-ECA0-4A04-8D3E-FFDE6FEDBF42}" dt="2021-06-08T05:57:47.179" v="4868" actId="20577"/>
          <ac:spMkLst>
            <pc:docMk/>
            <pc:sldMk cId="82523027" sldId="367"/>
            <ac:spMk id="6" creationId="{D9E7C977-D314-4F22-A15D-3FDC62020D47}"/>
          </ac:spMkLst>
        </pc:spChg>
        <pc:picChg chg="mod">
          <ac:chgData name="Stuart Moore" userId="2327ecc2-f2d3-4ebc-a171-efd80934cfb5" providerId="ADAL" clId="{315C159F-ECA0-4A04-8D3E-FFDE6FEDBF42}" dt="2021-06-08T02:33:35.145" v="2565" actId="1076"/>
          <ac:picMkLst>
            <pc:docMk/>
            <pc:sldMk cId="82523027" sldId="367"/>
            <ac:picMk id="8" creationId="{F814FFF0-13FB-402A-87B4-04CAEDCC7303}"/>
          </ac:picMkLst>
        </pc:picChg>
      </pc:sldChg>
      <pc:sldChg chg="addSp delSp modSp add mod ord modTransition modNotesTx">
        <pc:chgData name="Stuart Moore" userId="2327ecc2-f2d3-4ebc-a171-efd80934cfb5" providerId="ADAL" clId="{315C159F-ECA0-4A04-8D3E-FFDE6FEDBF42}" dt="2021-06-08T09:38:35.879" v="5909"/>
        <pc:sldMkLst>
          <pc:docMk/>
          <pc:sldMk cId="2623450628" sldId="368"/>
        </pc:sldMkLst>
        <pc:spChg chg="del">
          <ac:chgData name="Stuart Moore" userId="2327ecc2-f2d3-4ebc-a171-efd80934cfb5" providerId="ADAL" clId="{315C159F-ECA0-4A04-8D3E-FFDE6FEDBF42}" dt="2021-06-08T05:51:14.299" v="4361" actId="478"/>
          <ac:spMkLst>
            <pc:docMk/>
            <pc:sldMk cId="2623450628" sldId="368"/>
            <ac:spMk id="2" creationId="{00000000-0000-0000-0000-000000000000}"/>
          </ac:spMkLst>
        </pc:spChg>
        <pc:spChg chg="add del mod">
          <ac:chgData name="Stuart Moore" userId="2327ecc2-f2d3-4ebc-a171-efd80934cfb5" providerId="ADAL" clId="{315C159F-ECA0-4A04-8D3E-FFDE6FEDBF42}" dt="2021-06-08T03:02:25.477" v="2709" actId="478"/>
          <ac:spMkLst>
            <pc:docMk/>
            <pc:sldMk cId="2623450628" sldId="368"/>
            <ac:spMk id="4" creationId="{6B24AA23-836A-4913-ADF9-6B8B26387D29}"/>
          </ac:spMkLst>
        </pc:spChg>
        <pc:spChg chg="add mod">
          <ac:chgData name="Stuart Moore" userId="2327ecc2-f2d3-4ebc-a171-efd80934cfb5" providerId="ADAL" clId="{315C159F-ECA0-4A04-8D3E-FFDE6FEDBF42}" dt="2021-06-08T03:07:49.409" v="2952" actId="21"/>
          <ac:spMkLst>
            <pc:docMk/>
            <pc:sldMk cId="2623450628" sldId="368"/>
            <ac:spMk id="7" creationId="{DCCA2607-6436-4853-9C18-2DE8FBA5A225}"/>
          </ac:spMkLst>
        </pc:spChg>
        <pc:spChg chg="add del mod">
          <ac:chgData name="Stuart Moore" userId="2327ecc2-f2d3-4ebc-a171-efd80934cfb5" providerId="ADAL" clId="{315C159F-ECA0-4A04-8D3E-FFDE6FEDBF42}" dt="2021-06-08T05:51:16.454" v="4362" actId="478"/>
          <ac:spMkLst>
            <pc:docMk/>
            <pc:sldMk cId="2623450628" sldId="368"/>
            <ac:spMk id="8" creationId="{CA800B3F-CFB7-4F90-9403-EB12A10D419E}"/>
          </ac:spMkLst>
        </pc:spChg>
        <pc:spChg chg="del">
          <ac:chgData name="Stuart Moore" userId="2327ecc2-f2d3-4ebc-a171-efd80934cfb5" providerId="ADAL" clId="{315C159F-ECA0-4A04-8D3E-FFDE6FEDBF42}" dt="2021-06-08T03:02:21.966" v="2708" actId="478"/>
          <ac:spMkLst>
            <pc:docMk/>
            <pc:sldMk cId="2623450628" sldId="368"/>
            <ac:spMk id="9" creationId="{00000000-0000-0000-0000-000000000000}"/>
          </ac:spMkLst>
        </pc:spChg>
        <pc:picChg chg="add mod">
          <ac:chgData name="Stuart Moore" userId="2327ecc2-f2d3-4ebc-a171-efd80934cfb5" providerId="ADAL" clId="{315C159F-ECA0-4A04-8D3E-FFDE6FEDBF42}" dt="2021-06-08T03:08:24.919" v="2982" actId="1076"/>
          <ac:picMkLst>
            <pc:docMk/>
            <pc:sldMk cId="2623450628" sldId="368"/>
            <ac:picMk id="5" creationId="{BDF1EDDA-ED59-405A-91A1-29C6F71AE7F8}"/>
          </ac:picMkLst>
        </pc:picChg>
      </pc:sldChg>
      <pc:sldChg chg="addSp delSp modSp add mod modTransition modNotesTx">
        <pc:chgData name="Stuart Moore" userId="2327ecc2-f2d3-4ebc-a171-efd80934cfb5" providerId="ADAL" clId="{315C159F-ECA0-4A04-8D3E-FFDE6FEDBF42}" dt="2021-06-08T09:49:22.204" v="6997" actId="20577"/>
        <pc:sldMkLst>
          <pc:docMk/>
          <pc:sldMk cId="2972057198" sldId="369"/>
        </pc:sldMkLst>
        <pc:spChg chg="mod">
          <ac:chgData name="Stuart Moore" userId="2327ecc2-f2d3-4ebc-a171-efd80934cfb5" providerId="ADAL" clId="{315C159F-ECA0-4A04-8D3E-FFDE6FEDBF42}" dt="2021-06-08T04:03:32.625" v="3133" actId="20577"/>
          <ac:spMkLst>
            <pc:docMk/>
            <pc:sldMk cId="2972057198" sldId="369"/>
            <ac:spMk id="3" creationId="{E387986C-A59A-4731-B74D-9CEEE9C037EB}"/>
          </ac:spMkLst>
        </pc:spChg>
        <pc:spChg chg="add mod">
          <ac:chgData name="Stuart Moore" userId="2327ecc2-f2d3-4ebc-a171-efd80934cfb5" providerId="ADAL" clId="{315C159F-ECA0-4A04-8D3E-FFDE6FEDBF42}" dt="2021-06-08T05:58:18.766" v="4955" actId="20577"/>
          <ac:spMkLst>
            <pc:docMk/>
            <pc:sldMk cId="2972057198" sldId="369"/>
            <ac:spMk id="12" creationId="{04D930A9-92F4-4FEE-88DA-88D089EBAA8F}"/>
          </ac:spMkLst>
        </pc:spChg>
        <pc:picChg chg="add del mod">
          <ac:chgData name="Stuart Moore" userId="2327ecc2-f2d3-4ebc-a171-efd80934cfb5" providerId="ADAL" clId="{315C159F-ECA0-4A04-8D3E-FFDE6FEDBF42}" dt="2021-06-08T03:38:21.346" v="3046" actId="478"/>
          <ac:picMkLst>
            <pc:docMk/>
            <pc:sldMk cId="2972057198" sldId="369"/>
            <ac:picMk id="4" creationId="{E3DEBCC8-F013-40D5-9BDD-FC65ECA4D91F}"/>
          </ac:picMkLst>
        </pc:picChg>
        <pc:picChg chg="add del mod ord">
          <ac:chgData name="Stuart Moore" userId="2327ecc2-f2d3-4ebc-a171-efd80934cfb5" providerId="ADAL" clId="{315C159F-ECA0-4A04-8D3E-FFDE6FEDBF42}" dt="2021-06-08T03:38:22.799" v="3047" actId="478"/>
          <ac:picMkLst>
            <pc:docMk/>
            <pc:sldMk cId="2972057198" sldId="369"/>
            <ac:picMk id="6" creationId="{3AE0E876-B972-42C6-9244-A4F6C1D170D2}"/>
          </ac:picMkLst>
        </pc:picChg>
        <pc:picChg chg="add del mod">
          <ac:chgData name="Stuart Moore" userId="2327ecc2-f2d3-4ebc-a171-efd80934cfb5" providerId="ADAL" clId="{315C159F-ECA0-4A04-8D3E-FFDE6FEDBF42}" dt="2021-06-08T03:50:08.611" v="3108" actId="478"/>
          <ac:picMkLst>
            <pc:docMk/>
            <pc:sldMk cId="2972057198" sldId="369"/>
            <ac:picMk id="7" creationId="{DEACD579-22E3-4F40-B918-2943CD235766}"/>
          </ac:picMkLst>
        </pc:picChg>
        <pc:picChg chg="del">
          <ac:chgData name="Stuart Moore" userId="2327ecc2-f2d3-4ebc-a171-efd80934cfb5" providerId="ADAL" clId="{315C159F-ECA0-4A04-8D3E-FFDE6FEDBF42}" dt="2021-06-08T03:31:53.397" v="3034" actId="478"/>
          <ac:picMkLst>
            <pc:docMk/>
            <pc:sldMk cId="2972057198" sldId="369"/>
            <ac:picMk id="8" creationId="{F814FFF0-13FB-402A-87B4-04CAEDCC7303}"/>
          </ac:picMkLst>
        </pc:picChg>
        <pc:picChg chg="add del mod">
          <ac:chgData name="Stuart Moore" userId="2327ecc2-f2d3-4ebc-a171-efd80934cfb5" providerId="ADAL" clId="{315C159F-ECA0-4A04-8D3E-FFDE6FEDBF42}" dt="2021-06-08T03:50:09.837" v="3109" actId="478"/>
          <ac:picMkLst>
            <pc:docMk/>
            <pc:sldMk cId="2972057198" sldId="369"/>
            <ac:picMk id="9" creationId="{4BB4FA0C-346C-413C-93FE-7FCFF9B2C9D5}"/>
          </ac:picMkLst>
        </pc:picChg>
        <pc:picChg chg="add mod">
          <ac:chgData name="Stuart Moore" userId="2327ecc2-f2d3-4ebc-a171-efd80934cfb5" providerId="ADAL" clId="{315C159F-ECA0-4A04-8D3E-FFDE6FEDBF42}" dt="2021-06-08T04:03:18.922" v="3120" actId="14100"/>
          <ac:picMkLst>
            <pc:docMk/>
            <pc:sldMk cId="2972057198" sldId="369"/>
            <ac:picMk id="10" creationId="{019340E5-0F22-471E-83FC-08E4AD46BB04}"/>
          </ac:picMkLst>
        </pc:picChg>
        <pc:picChg chg="add mod">
          <ac:chgData name="Stuart Moore" userId="2327ecc2-f2d3-4ebc-a171-efd80934cfb5" providerId="ADAL" clId="{315C159F-ECA0-4A04-8D3E-FFDE6FEDBF42}" dt="2021-06-08T04:03:13.330" v="3118" actId="1076"/>
          <ac:picMkLst>
            <pc:docMk/>
            <pc:sldMk cId="2972057198" sldId="369"/>
            <ac:picMk id="11" creationId="{E3DA470B-765C-4C04-A29A-9095C8F69E77}"/>
          </ac:picMkLst>
        </pc:picChg>
      </pc:sldChg>
      <pc:sldChg chg="addSp modSp add mod modNotesTx">
        <pc:chgData name="Stuart Moore" userId="2327ecc2-f2d3-4ebc-a171-efd80934cfb5" providerId="ADAL" clId="{315C159F-ECA0-4A04-8D3E-FFDE6FEDBF42}" dt="2021-06-08T05:58:52.640" v="4957" actId="6549"/>
        <pc:sldMkLst>
          <pc:docMk/>
          <pc:sldMk cId="3425936439" sldId="370"/>
        </pc:sldMkLst>
        <pc:spChg chg="add mod">
          <ac:chgData name="Stuart Moore" userId="2327ecc2-f2d3-4ebc-a171-efd80934cfb5" providerId="ADAL" clId="{315C159F-ECA0-4A04-8D3E-FFDE6FEDBF42}" dt="2021-06-08T05:58:52.640" v="4957" actId="6549"/>
          <ac:spMkLst>
            <pc:docMk/>
            <pc:sldMk cId="3425936439" sldId="370"/>
            <ac:spMk id="8" creationId="{A4D6BF34-08C3-4027-87EE-CBB19B13CA03}"/>
          </ac:spMkLst>
        </pc:spChg>
      </pc:sldChg>
      <pc:sldChg chg="addSp modSp add mod modTransition modNotesTx">
        <pc:chgData name="Stuart Moore" userId="2327ecc2-f2d3-4ebc-a171-efd80934cfb5" providerId="ADAL" clId="{315C159F-ECA0-4A04-8D3E-FFDE6FEDBF42}" dt="2021-06-08T09:46:41.976" v="6687" actId="20577"/>
        <pc:sldMkLst>
          <pc:docMk/>
          <pc:sldMk cId="132560505" sldId="371"/>
        </pc:sldMkLst>
        <pc:spChg chg="add mod">
          <ac:chgData name="Stuart Moore" userId="2327ecc2-f2d3-4ebc-a171-efd80934cfb5" providerId="ADAL" clId="{315C159F-ECA0-4A04-8D3E-FFDE6FEDBF42}" dt="2021-06-08T06:05:23.169" v="5326" actId="14100"/>
          <ac:spMkLst>
            <pc:docMk/>
            <pc:sldMk cId="132560505" sldId="371"/>
            <ac:spMk id="6" creationId="{0C211F3F-B627-4120-8AAD-2971804FCCC3}"/>
          </ac:spMkLst>
        </pc:spChg>
        <pc:picChg chg="mod">
          <ac:chgData name="Stuart Moore" userId="2327ecc2-f2d3-4ebc-a171-efd80934cfb5" providerId="ADAL" clId="{315C159F-ECA0-4A04-8D3E-FFDE6FEDBF42}" dt="2021-06-08T05:31:30.833" v="4174" actId="1076"/>
          <ac:picMkLst>
            <pc:docMk/>
            <pc:sldMk cId="132560505" sldId="371"/>
            <ac:picMk id="4" creationId="{558239E1-509D-4E0F-B597-F45A829EF618}"/>
          </ac:picMkLst>
        </pc:picChg>
      </pc:sldChg>
      <pc:sldChg chg="addSp modSp add mod modAnim modNotesTx">
        <pc:chgData name="Stuart Moore" userId="2327ecc2-f2d3-4ebc-a171-efd80934cfb5" providerId="ADAL" clId="{315C159F-ECA0-4A04-8D3E-FFDE6FEDBF42}" dt="2021-06-08T09:34:01.119" v="5889" actId="207"/>
        <pc:sldMkLst>
          <pc:docMk/>
          <pc:sldMk cId="1104075778" sldId="372"/>
        </pc:sldMkLst>
        <pc:spChg chg="mod">
          <ac:chgData name="Stuart Moore" userId="2327ecc2-f2d3-4ebc-a171-efd80934cfb5" providerId="ADAL" clId="{315C159F-ECA0-4A04-8D3E-FFDE6FEDBF42}" dt="2021-06-08T09:34:01.119" v="5889" actId="207"/>
          <ac:spMkLst>
            <pc:docMk/>
            <pc:sldMk cId="1104075778" sldId="372"/>
            <ac:spMk id="3" creationId="{E387986C-A59A-4731-B74D-9CEEE9C037EB}"/>
          </ac:spMkLst>
        </pc:spChg>
        <pc:spChg chg="add mod">
          <ac:chgData name="Stuart Moore" userId="2327ecc2-f2d3-4ebc-a171-efd80934cfb5" providerId="ADAL" clId="{315C159F-ECA0-4A04-8D3E-FFDE6FEDBF42}" dt="2021-06-08T08:22:07.333" v="5874" actId="20577"/>
          <ac:spMkLst>
            <pc:docMk/>
            <pc:sldMk cId="1104075778" sldId="372"/>
            <ac:spMk id="7" creationId="{0A94367B-40B5-491D-9DB3-71F4B5DDAE79}"/>
          </ac:spMkLst>
        </pc:spChg>
        <pc:picChg chg="add mod ord">
          <ac:chgData name="Stuart Moore" userId="2327ecc2-f2d3-4ebc-a171-efd80934cfb5" providerId="ADAL" clId="{315C159F-ECA0-4A04-8D3E-FFDE6FEDBF42}" dt="2021-06-08T05:33:12.717" v="4181" actId="1076"/>
          <ac:picMkLst>
            <pc:docMk/>
            <pc:sldMk cId="1104075778" sldId="372"/>
            <ac:picMk id="4" creationId="{3D03ACC0-62AD-437F-AEF2-9A53ABFC36CA}"/>
          </ac:picMkLst>
        </pc:picChg>
        <pc:picChg chg="add mod">
          <ac:chgData name="Stuart Moore" userId="2327ecc2-f2d3-4ebc-a171-efd80934cfb5" providerId="ADAL" clId="{315C159F-ECA0-4A04-8D3E-FFDE6FEDBF42}" dt="2021-06-08T05:06:20.274" v="3756" actId="1076"/>
          <ac:picMkLst>
            <pc:docMk/>
            <pc:sldMk cId="1104075778" sldId="372"/>
            <ac:picMk id="6" creationId="{D8E52D0A-AEC3-4F31-AD2B-784FF2089653}"/>
          </ac:picMkLst>
        </pc:picChg>
      </pc:sldChg>
      <pc:sldChg chg="addSp modSp add mod modAnim modNotesTx">
        <pc:chgData name="Stuart Moore" userId="2327ecc2-f2d3-4ebc-a171-efd80934cfb5" providerId="ADAL" clId="{315C159F-ECA0-4A04-8D3E-FFDE6FEDBF42}" dt="2021-06-08T10:02:51.549" v="7013" actId="113"/>
        <pc:sldMkLst>
          <pc:docMk/>
          <pc:sldMk cId="2286497885" sldId="373"/>
        </pc:sldMkLst>
        <pc:spChg chg="mod">
          <ac:chgData name="Stuart Moore" userId="2327ecc2-f2d3-4ebc-a171-efd80934cfb5" providerId="ADAL" clId="{315C159F-ECA0-4A04-8D3E-FFDE6FEDBF42}" dt="2021-06-08T10:02:51.549" v="7013" actId="113"/>
          <ac:spMkLst>
            <pc:docMk/>
            <pc:sldMk cId="2286497885" sldId="373"/>
            <ac:spMk id="3" creationId="{E387986C-A59A-4731-B74D-9CEEE9C037EB}"/>
          </ac:spMkLst>
        </pc:spChg>
        <pc:spChg chg="add mod">
          <ac:chgData name="Stuart Moore" userId="2327ecc2-f2d3-4ebc-a171-efd80934cfb5" providerId="ADAL" clId="{315C159F-ECA0-4A04-8D3E-FFDE6FEDBF42}" dt="2021-06-08T05:54:13.360" v="4529" actId="114"/>
          <ac:spMkLst>
            <pc:docMk/>
            <pc:sldMk cId="2286497885" sldId="373"/>
            <ac:spMk id="8" creationId="{5C4C88E5-BEFB-48F7-98F1-B7F4509C4E36}"/>
          </ac:spMkLst>
        </pc:spChg>
        <pc:picChg chg="add mod">
          <ac:chgData name="Stuart Moore" userId="2327ecc2-f2d3-4ebc-a171-efd80934cfb5" providerId="ADAL" clId="{315C159F-ECA0-4A04-8D3E-FFDE6FEDBF42}" dt="2021-06-08T05:34:28.913" v="4190" actId="14100"/>
          <ac:picMkLst>
            <pc:docMk/>
            <pc:sldMk cId="2286497885" sldId="373"/>
            <ac:picMk id="4" creationId="{FAD664C6-D351-48D4-BC0E-DCB9FDAFE9F2}"/>
          </ac:picMkLst>
        </pc:picChg>
        <pc:picChg chg="add mod ord">
          <ac:chgData name="Stuart Moore" userId="2327ecc2-f2d3-4ebc-a171-efd80934cfb5" providerId="ADAL" clId="{315C159F-ECA0-4A04-8D3E-FFDE6FEDBF42}" dt="2021-06-08T05:38:10.527" v="4209" actId="166"/>
          <ac:picMkLst>
            <pc:docMk/>
            <pc:sldMk cId="2286497885" sldId="373"/>
            <ac:picMk id="6" creationId="{D54BFC01-C8A1-472F-9709-6F317DFD646F}"/>
          </ac:picMkLst>
        </pc:picChg>
        <pc:picChg chg="add mod ord">
          <ac:chgData name="Stuart Moore" userId="2327ecc2-f2d3-4ebc-a171-efd80934cfb5" providerId="ADAL" clId="{315C159F-ECA0-4A04-8D3E-FFDE6FEDBF42}" dt="2021-06-08T05:38:19.128" v="4211" actId="166"/>
          <ac:picMkLst>
            <pc:docMk/>
            <pc:sldMk cId="2286497885" sldId="373"/>
            <ac:picMk id="7" creationId="{B9A04084-A78C-4C1C-ACE3-E86AA18564C3}"/>
          </ac:picMkLst>
        </pc:picChg>
      </pc:sldChg>
      <pc:sldChg chg="addSp delSp modSp add mod modAnim modNotesTx">
        <pc:chgData name="Stuart Moore" userId="2327ecc2-f2d3-4ebc-a171-efd80934cfb5" providerId="ADAL" clId="{315C159F-ECA0-4A04-8D3E-FFDE6FEDBF42}" dt="2021-06-08T10:02:32.537" v="7009" actId="2711"/>
        <pc:sldMkLst>
          <pc:docMk/>
          <pc:sldMk cId="3854752787" sldId="374"/>
        </pc:sldMkLst>
        <pc:spChg chg="mod">
          <ac:chgData name="Stuart Moore" userId="2327ecc2-f2d3-4ebc-a171-efd80934cfb5" providerId="ADAL" clId="{315C159F-ECA0-4A04-8D3E-FFDE6FEDBF42}" dt="2021-06-08T10:02:32.537" v="7009" actId="2711"/>
          <ac:spMkLst>
            <pc:docMk/>
            <pc:sldMk cId="3854752787" sldId="374"/>
            <ac:spMk id="3" creationId="{E387986C-A59A-4731-B74D-9CEEE9C037EB}"/>
          </ac:spMkLst>
        </pc:spChg>
        <pc:spChg chg="add mod">
          <ac:chgData name="Stuart Moore" userId="2327ecc2-f2d3-4ebc-a171-efd80934cfb5" providerId="ADAL" clId="{315C159F-ECA0-4A04-8D3E-FFDE6FEDBF42}" dt="2021-06-08T05:54:52.029" v="4612" actId="20577"/>
          <ac:spMkLst>
            <pc:docMk/>
            <pc:sldMk cId="3854752787" sldId="374"/>
            <ac:spMk id="8" creationId="{4E87DC41-FE20-4D87-AB98-11A9C9FD6479}"/>
          </ac:spMkLst>
        </pc:spChg>
        <pc:spChg chg="add del mod">
          <ac:chgData name="Stuart Moore" userId="2327ecc2-f2d3-4ebc-a171-efd80934cfb5" providerId="ADAL" clId="{315C159F-ECA0-4A04-8D3E-FFDE6FEDBF42}" dt="2021-06-08T06:03:00.924" v="5155"/>
          <ac:spMkLst>
            <pc:docMk/>
            <pc:sldMk cId="3854752787" sldId="374"/>
            <ac:spMk id="9" creationId="{CFFDF5D7-95DB-409B-A7DA-2DB16C6260D8}"/>
          </ac:spMkLst>
        </pc:spChg>
        <pc:picChg chg="add mod ord">
          <ac:chgData name="Stuart Moore" userId="2327ecc2-f2d3-4ebc-a171-efd80934cfb5" providerId="ADAL" clId="{315C159F-ECA0-4A04-8D3E-FFDE6FEDBF42}" dt="2021-06-08T05:40:42.679" v="4231" actId="1076"/>
          <ac:picMkLst>
            <pc:docMk/>
            <pc:sldMk cId="3854752787" sldId="374"/>
            <ac:picMk id="4" creationId="{AF3FE456-B4AD-4A1F-991D-A8C9E53F3731}"/>
          </ac:picMkLst>
        </pc:picChg>
        <pc:picChg chg="add mod ord">
          <ac:chgData name="Stuart Moore" userId="2327ecc2-f2d3-4ebc-a171-efd80934cfb5" providerId="ADAL" clId="{315C159F-ECA0-4A04-8D3E-FFDE6FEDBF42}" dt="2021-06-08T04:58:43.595" v="3727" actId="14100"/>
          <ac:picMkLst>
            <pc:docMk/>
            <pc:sldMk cId="3854752787" sldId="374"/>
            <ac:picMk id="6" creationId="{A6521B14-EDD5-4DE3-8CA6-64D6C5A50444}"/>
          </ac:picMkLst>
        </pc:picChg>
        <pc:picChg chg="add mod ord">
          <ac:chgData name="Stuart Moore" userId="2327ecc2-f2d3-4ebc-a171-efd80934cfb5" providerId="ADAL" clId="{315C159F-ECA0-4A04-8D3E-FFDE6FEDBF42}" dt="2021-06-08T10:02:14.039" v="7007" actId="1076"/>
          <ac:picMkLst>
            <pc:docMk/>
            <pc:sldMk cId="3854752787" sldId="374"/>
            <ac:picMk id="7" creationId="{8748DAAF-6E4D-4A2A-9FD4-008B48B7D4FA}"/>
          </ac:picMkLst>
        </pc:picChg>
      </pc:sldChg>
      <pc:sldChg chg="addSp delSp modSp add mod modTransition delAnim modAnim modNotesTx">
        <pc:chgData name="Stuart Moore" userId="2327ecc2-f2d3-4ebc-a171-efd80934cfb5" providerId="ADAL" clId="{315C159F-ECA0-4A04-8D3E-FFDE6FEDBF42}" dt="2021-06-08T09:34:21.192" v="5895" actId="2711"/>
        <pc:sldMkLst>
          <pc:docMk/>
          <pc:sldMk cId="1071475581" sldId="375"/>
        </pc:sldMkLst>
        <pc:spChg chg="mod">
          <ac:chgData name="Stuart Moore" userId="2327ecc2-f2d3-4ebc-a171-efd80934cfb5" providerId="ADAL" clId="{315C159F-ECA0-4A04-8D3E-FFDE6FEDBF42}" dt="2021-06-08T09:34:21.192" v="5895" actId="2711"/>
          <ac:spMkLst>
            <pc:docMk/>
            <pc:sldMk cId="1071475581" sldId="375"/>
            <ac:spMk id="3" creationId="{E387986C-A59A-4731-B74D-9CEEE9C037EB}"/>
          </ac:spMkLst>
        </pc:spChg>
        <pc:spChg chg="add mod">
          <ac:chgData name="Stuart Moore" userId="2327ecc2-f2d3-4ebc-a171-efd80934cfb5" providerId="ADAL" clId="{315C159F-ECA0-4A04-8D3E-FFDE6FEDBF42}" dt="2021-06-08T05:55:08.258" v="4618" actId="114"/>
          <ac:spMkLst>
            <pc:docMk/>
            <pc:sldMk cId="1071475581" sldId="375"/>
            <ac:spMk id="11" creationId="{887D461F-E51B-4E64-A891-A86EB002E8C3}"/>
          </ac:spMkLst>
        </pc:spChg>
        <pc:picChg chg="del">
          <ac:chgData name="Stuart Moore" userId="2327ecc2-f2d3-4ebc-a171-efd80934cfb5" providerId="ADAL" clId="{315C159F-ECA0-4A04-8D3E-FFDE6FEDBF42}" dt="2021-06-08T05:14:58.531" v="3774" actId="478"/>
          <ac:picMkLst>
            <pc:docMk/>
            <pc:sldMk cId="1071475581" sldId="375"/>
            <ac:picMk id="4" creationId="{AF3FE456-B4AD-4A1F-991D-A8C9E53F3731}"/>
          </ac:picMkLst>
        </pc:picChg>
        <pc:picChg chg="del">
          <ac:chgData name="Stuart Moore" userId="2327ecc2-f2d3-4ebc-a171-efd80934cfb5" providerId="ADAL" clId="{315C159F-ECA0-4A04-8D3E-FFDE6FEDBF42}" dt="2021-06-08T05:14:59.288" v="3775" actId="478"/>
          <ac:picMkLst>
            <pc:docMk/>
            <pc:sldMk cId="1071475581" sldId="375"/>
            <ac:picMk id="6" creationId="{A6521B14-EDD5-4DE3-8CA6-64D6C5A50444}"/>
          </ac:picMkLst>
        </pc:picChg>
        <pc:picChg chg="del">
          <ac:chgData name="Stuart Moore" userId="2327ecc2-f2d3-4ebc-a171-efd80934cfb5" providerId="ADAL" clId="{315C159F-ECA0-4A04-8D3E-FFDE6FEDBF42}" dt="2021-06-08T05:14:57.771" v="3773" actId="478"/>
          <ac:picMkLst>
            <pc:docMk/>
            <pc:sldMk cId="1071475581" sldId="375"/>
            <ac:picMk id="7" creationId="{8748DAAF-6E4D-4A2A-9FD4-008B48B7D4FA}"/>
          </ac:picMkLst>
        </pc:picChg>
        <pc:picChg chg="add del mod">
          <ac:chgData name="Stuart Moore" userId="2327ecc2-f2d3-4ebc-a171-efd80934cfb5" providerId="ADAL" clId="{315C159F-ECA0-4A04-8D3E-FFDE6FEDBF42}" dt="2021-06-08T05:42:15.008" v="4237" actId="478"/>
          <ac:picMkLst>
            <pc:docMk/>
            <pc:sldMk cId="1071475581" sldId="375"/>
            <ac:picMk id="8" creationId="{565393BA-8198-4C7D-A394-F209C3B3DDFB}"/>
          </ac:picMkLst>
        </pc:picChg>
        <pc:picChg chg="add mod ord">
          <ac:chgData name="Stuart Moore" userId="2327ecc2-f2d3-4ebc-a171-efd80934cfb5" providerId="ADAL" clId="{315C159F-ECA0-4A04-8D3E-FFDE6FEDBF42}" dt="2021-06-08T05:44:31.536" v="4262" actId="14100"/>
          <ac:picMkLst>
            <pc:docMk/>
            <pc:sldMk cId="1071475581" sldId="375"/>
            <ac:picMk id="9" creationId="{610EA726-42DF-4720-A736-D9BFD564039C}"/>
          </ac:picMkLst>
        </pc:picChg>
        <pc:picChg chg="add mod">
          <ac:chgData name="Stuart Moore" userId="2327ecc2-f2d3-4ebc-a171-efd80934cfb5" providerId="ADAL" clId="{315C159F-ECA0-4A04-8D3E-FFDE6FEDBF42}" dt="2021-06-08T05:44:41.649" v="4263" actId="14100"/>
          <ac:picMkLst>
            <pc:docMk/>
            <pc:sldMk cId="1071475581" sldId="375"/>
            <ac:picMk id="10" creationId="{D7633279-BADA-4CA3-9C18-6F13EB900BB9}"/>
          </ac:picMkLst>
        </pc:picChg>
      </pc:sldChg>
      <pc:sldChg chg="add del">
        <pc:chgData name="Stuart Moore" userId="2327ecc2-f2d3-4ebc-a171-efd80934cfb5" providerId="ADAL" clId="{315C159F-ECA0-4A04-8D3E-FFDE6FEDBF42}" dt="2021-06-08T05:01:42.899" v="3741" actId="47"/>
        <pc:sldMkLst>
          <pc:docMk/>
          <pc:sldMk cId="3195120338" sldId="375"/>
        </pc:sldMkLst>
      </pc:sldChg>
      <pc:sldChg chg="add del">
        <pc:chgData name="Stuart Moore" userId="2327ecc2-f2d3-4ebc-a171-efd80934cfb5" providerId="ADAL" clId="{315C159F-ECA0-4A04-8D3E-FFDE6FEDBF42}" dt="2021-06-08T05:19:19.341" v="4076" actId="47"/>
        <pc:sldMkLst>
          <pc:docMk/>
          <pc:sldMk cId="1326651660" sldId="376"/>
        </pc:sldMkLst>
      </pc:sldChg>
      <pc:sldChg chg="addSp delSp modSp add mod delAnim modAnim modNotesTx">
        <pc:chgData name="Stuart Moore" userId="2327ecc2-f2d3-4ebc-a171-efd80934cfb5" providerId="ADAL" clId="{315C159F-ECA0-4A04-8D3E-FFDE6FEDBF42}" dt="2021-06-08T09:50:45.076" v="7000" actId="2"/>
        <pc:sldMkLst>
          <pc:docMk/>
          <pc:sldMk cId="2576829192" sldId="376"/>
        </pc:sldMkLst>
        <pc:spChg chg="mod">
          <ac:chgData name="Stuart Moore" userId="2327ecc2-f2d3-4ebc-a171-efd80934cfb5" providerId="ADAL" clId="{315C159F-ECA0-4A04-8D3E-FFDE6FEDBF42}" dt="2021-06-08T09:34:36.233" v="5903" actId="2711"/>
          <ac:spMkLst>
            <pc:docMk/>
            <pc:sldMk cId="2576829192" sldId="376"/>
            <ac:spMk id="3" creationId="{E387986C-A59A-4731-B74D-9CEEE9C037EB}"/>
          </ac:spMkLst>
        </pc:spChg>
        <pc:spChg chg="add mod">
          <ac:chgData name="Stuart Moore" userId="2327ecc2-f2d3-4ebc-a171-efd80934cfb5" providerId="ADAL" clId="{315C159F-ECA0-4A04-8D3E-FFDE6FEDBF42}" dt="2021-06-08T05:55:21.156" v="4628" actId="114"/>
          <ac:spMkLst>
            <pc:docMk/>
            <pc:sldMk cId="2576829192" sldId="376"/>
            <ac:spMk id="11" creationId="{5F68E67E-171F-4145-A60D-47E900273F1F}"/>
          </ac:spMkLst>
        </pc:spChg>
        <pc:picChg chg="add mod">
          <ac:chgData name="Stuart Moore" userId="2327ecc2-f2d3-4ebc-a171-efd80934cfb5" providerId="ADAL" clId="{315C159F-ECA0-4A04-8D3E-FFDE6FEDBF42}" dt="2021-06-08T05:45:53.730" v="4278" actId="1076"/>
          <ac:picMkLst>
            <pc:docMk/>
            <pc:sldMk cId="2576829192" sldId="376"/>
            <ac:picMk id="4" creationId="{A8F9A0FF-0BB8-40B8-B99F-E4763B0F9FB1}"/>
          </ac:picMkLst>
        </pc:picChg>
        <pc:picChg chg="mod">
          <ac:chgData name="Stuart Moore" userId="2327ecc2-f2d3-4ebc-a171-efd80934cfb5" providerId="ADAL" clId="{315C159F-ECA0-4A04-8D3E-FFDE6FEDBF42}" dt="2021-06-08T05:45:39.497" v="4275" actId="1076"/>
          <ac:picMkLst>
            <pc:docMk/>
            <pc:sldMk cId="2576829192" sldId="376"/>
            <ac:picMk id="8" creationId="{565393BA-8198-4C7D-A394-F209C3B3DDFB}"/>
          </ac:picMkLst>
        </pc:picChg>
        <pc:picChg chg="del">
          <ac:chgData name="Stuart Moore" userId="2327ecc2-f2d3-4ebc-a171-efd80934cfb5" providerId="ADAL" clId="{315C159F-ECA0-4A04-8D3E-FFDE6FEDBF42}" dt="2021-06-08T05:44:57.794" v="4265" actId="478"/>
          <ac:picMkLst>
            <pc:docMk/>
            <pc:sldMk cId="2576829192" sldId="376"/>
            <ac:picMk id="9" creationId="{610EA726-42DF-4720-A736-D9BFD564039C}"/>
          </ac:picMkLst>
        </pc:picChg>
        <pc:picChg chg="del">
          <ac:chgData name="Stuart Moore" userId="2327ecc2-f2d3-4ebc-a171-efd80934cfb5" providerId="ADAL" clId="{315C159F-ECA0-4A04-8D3E-FFDE6FEDBF42}" dt="2021-06-08T05:44:57.182" v="4264" actId="478"/>
          <ac:picMkLst>
            <pc:docMk/>
            <pc:sldMk cId="2576829192" sldId="376"/>
            <ac:picMk id="10" creationId="{D7633279-BADA-4CA3-9C18-6F13EB900BB9}"/>
          </ac:picMkLst>
        </pc:picChg>
      </pc:sldChg>
      <pc:sldChg chg="add del">
        <pc:chgData name="Stuart Moore" userId="2327ecc2-f2d3-4ebc-a171-efd80934cfb5" providerId="ADAL" clId="{315C159F-ECA0-4A04-8D3E-FFDE6FEDBF42}" dt="2021-06-08T05:01:42.899" v="3741" actId="47"/>
        <pc:sldMkLst>
          <pc:docMk/>
          <pc:sldMk cId="3084054268" sldId="376"/>
        </pc:sldMkLst>
      </pc:sldChg>
      <pc:sldChg chg="modSp add mod modNotesTx">
        <pc:chgData name="Stuart Moore" userId="2327ecc2-f2d3-4ebc-a171-efd80934cfb5" providerId="ADAL" clId="{315C159F-ECA0-4A04-8D3E-FFDE6FEDBF42}" dt="2021-06-08T09:42:11.911" v="5914" actId="6549"/>
        <pc:sldMkLst>
          <pc:docMk/>
          <pc:sldMk cId="3506532508" sldId="377"/>
        </pc:sldMkLst>
        <pc:spChg chg="mod">
          <ac:chgData name="Stuart Moore" userId="2327ecc2-f2d3-4ebc-a171-efd80934cfb5" providerId="ADAL" clId="{315C159F-ECA0-4A04-8D3E-FFDE6FEDBF42}" dt="2021-06-08T08:11:15.956" v="5766" actId="14100"/>
          <ac:spMkLst>
            <pc:docMk/>
            <pc:sldMk cId="3506532508" sldId="377"/>
            <ac:spMk id="3" creationId="{E387986C-A59A-4731-B74D-9CEEE9C037EB}"/>
          </ac:spMkLst>
        </pc:spChg>
        <pc:spChg chg="mod">
          <ac:chgData name="Stuart Moore" userId="2327ecc2-f2d3-4ebc-a171-efd80934cfb5" providerId="ADAL" clId="{315C159F-ECA0-4A04-8D3E-FFDE6FEDBF42}" dt="2021-06-08T08:10:35.999" v="5695" actId="6549"/>
          <ac:spMkLst>
            <pc:docMk/>
            <pc:sldMk cId="3506532508" sldId="377"/>
            <ac:spMk id="7" creationId="{9E7B03C0-EE8E-4A5B-A39C-73C07F507147}"/>
          </ac:spMkLst>
        </pc:spChg>
      </pc:sldChg>
      <pc:sldMasterChg chg="delSldLayout">
        <pc:chgData name="Stuart Moore" userId="2327ecc2-f2d3-4ebc-a171-efd80934cfb5" providerId="ADAL" clId="{315C159F-ECA0-4A04-8D3E-FFDE6FEDBF42}" dt="2021-06-08T01:29:55.057" v="1474" actId="47"/>
        <pc:sldMasterMkLst>
          <pc:docMk/>
          <pc:sldMasterMk cId="215862698" sldId="2147483648"/>
        </pc:sldMasterMkLst>
        <pc:sldLayoutChg chg="del">
          <pc:chgData name="Stuart Moore" userId="2327ecc2-f2d3-4ebc-a171-efd80934cfb5" providerId="ADAL" clId="{315C159F-ECA0-4A04-8D3E-FFDE6FEDBF42}" dt="2021-06-08T01:29:55.057" v="1474" actId="47"/>
          <pc:sldLayoutMkLst>
            <pc:docMk/>
            <pc:sldMasterMk cId="215862698" sldId="2147483648"/>
            <pc:sldLayoutMk cId="2559152803" sldId="2147483671"/>
          </pc:sldLayoutMkLst>
        </pc:sldLayoutChg>
      </pc:sldMasterChg>
    </pc:docChg>
  </pc:docChgLst>
  <pc:docChgLst>
    <pc:chgData name="Stuart Moore" userId="2327ecc2-f2d3-4ebc-a171-efd80934cfb5" providerId="ADAL" clId="{1F79652D-5137-4F6C-A1FF-D30EF291B666}"/>
    <pc:docChg chg="custSel addSld modSld sldOrd">
      <pc:chgData name="Stuart Moore" userId="2327ecc2-f2d3-4ebc-a171-efd80934cfb5" providerId="ADAL" clId="{1F79652D-5137-4F6C-A1FF-D30EF291B666}" dt="2021-02-11T00:25:57.416" v="214"/>
      <pc:docMkLst>
        <pc:docMk/>
      </pc:docMkLst>
      <pc:sldChg chg="modTransition">
        <pc:chgData name="Stuart Moore" userId="2327ecc2-f2d3-4ebc-a171-efd80934cfb5" providerId="ADAL" clId="{1F79652D-5137-4F6C-A1FF-D30EF291B666}" dt="2021-02-10T22:42:36.540" v="30"/>
        <pc:sldMkLst>
          <pc:docMk/>
          <pc:sldMk cId="3334810500" sldId="304"/>
        </pc:sldMkLst>
      </pc:sldChg>
      <pc:sldChg chg="modSp">
        <pc:chgData name="Stuart Moore" userId="2327ecc2-f2d3-4ebc-a171-efd80934cfb5" providerId="ADAL" clId="{1F79652D-5137-4F6C-A1FF-D30EF291B666}" dt="2021-02-10T23:10:34.928" v="44" actId="20577"/>
        <pc:sldMkLst>
          <pc:docMk/>
          <pc:sldMk cId="2883482061" sldId="305"/>
        </pc:sldMkLst>
        <pc:spChg chg="mod">
          <ac:chgData name="Stuart Moore" userId="2327ecc2-f2d3-4ebc-a171-efd80934cfb5" providerId="ADAL" clId="{1F79652D-5137-4F6C-A1FF-D30EF291B666}" dt="2021-02-10T23:10:34.928" v="44" actId="20577"/>
          <ac:spMkLst>
            <pc:docMk/>
            <pc:sldMk cId="2883482061" sldId="305"/>
            <ac:spMk id="3" creationId="{00000000-0000-0000-0000-000000000000}"/>
          </ac:spMkLst>
        </pc:spChg>
      </pc:sldChg>
      <pc:sldChg chg="modSp">
        <pc:chgData name="Stuart Moore" userId="2327ecc2-f2d3-4ebc-a171-efd80934cfb5" providerId="ADAL" clId="{1F79652D-5137-4F6C-A1FF-D30EF291B666}" dt="2021-02-10T22:38:18.277" v="0" actId="2"/>
        <pc:sldMkLst>
          <pc:docMk/>
          <pc:sldMk cId="3284753745" sldId="327"/>
        </pc:sldMkLst>
        <pc:spChg chg="mod">
          <ac:chgData name="Stuart Moore" userId="2327ecc2-f2d3-4ebc-a171-efd80934cfb5" providerId="ADAL" clId="{1F79652D-5137-4F6C-A1FF-D30EF291B666}" dt="2021-02-10T22:38:18.277" v="0" actId="2"/>
          <ac:spMkLst>
            <pc:docMk/>
            <pc:sldMk cId="3284753745" sldId="327"/>
            <ac:spMk id="4" creationId="{00000000-0000-0000-0000-000000000000}"/>
          </ac:spMkLst>
        </pc:spChg>
      </pc:sldChg>
      <pc:sldChg chg="modTransition">
        <pc:chgData name="Stuart Moore" userId="2327ecc2-f2d3-4ebc-a171-efd80934cfb5" providerId="ADAL" clId="{1F79652D-5137-4F6C-A1FF-D30EF291B666}" dt="2021-02-11T00:25:57.416" v="214"/>
        <pc:sldMkLst>
          <pc:docMk/>
          <pc:sldMk cId="2693351268" sldId="329"/>
        </pc:sldMkLst>
      </pc:sldChg>
      <pc:sldChg chg="modAnim">
        <pc:chgData name="Stuart Moore" userId="2327ecc2-f2d3-4ebc-a171-efd80934cfb5" providerId="ADAL" clId="{1F79652D-5137-4F6C-A1FF-D30EF291B666}" dt="2021-02-10T22:53:24.459" v="31"/>
        <pc:sldMkLst>
          <pc:docMk/>
          <pc:sldMk cId="4055057928" sldId="344"/>
        </pc:sldMkLst>
      </pc:sldChg>
      <pc:sldChg chg="modSp">
        <pc:chgData name="Stuart Moore" userId="2327ecc2-f2d3-4ebc-a171-efd80934cfb5" providerId="ADAL" clId="{1F79652D-5137-4F6C-A1FF-D30EF291B666}" dt="2021-02-10T23:14:32.326" v="78" actId="20577"/>
        <pc:sldMkLst>
          <pc:docMk/>
          <pc:sldMk cId="2649942296" sldId="345"/>
        </pc:sldMkLst>
        <pc:graphicFrameChg chg="modGraphic">
          <ac:chgData name="Stuart Moore" userId="2327ecc2-f2d3-4ebc-a171-efd80934cfb5" providerId="ADAL" clId="{1F79652D-5137-4F6C-A1FF-D30EF291B666}" dt="2021-02-10T23:14:32.326" v="78" actId="20577"/>
          <ac:graphicFrameMkLst>
            <pc:docMk/>
            <pc:sldMk cId="2649942296" sldId="345"/>
            <ac:graphicFrameMk id="7" creationId="{D0F8D59B-F14F-4F2D-9107-3DF00AF06533}"/>
          </ac:graphicFrameMkLst>
        </pc:graphicFrameChg>
      </pc:sldChg>
      <pc:sldChg chg="modSp modAnim">
        <pc:chgData name="Stuart Moore" userId="2327ecc2-f2d3-4ebc-a171-efd80934cfb5" providerId="ADAL" clId="{1F79652D-5137-4F6C-A1FF-D30EF291B666}" dt="2021-02-10T22:39:29.718" v="29"/>
        <pc:sldMkLst>
          <pc:docMk/>
          <pc:sldMk cId="2308238679" sldId="346"/>
        </pc:sldMkLst>
        <pc:spChg chg="mod">
          <ac:chgData name="Stuart Moore" userId="2327ecc2-f2d3-4ebc-a171-efd80934cfb5" providerId="ADAL" clId="{1F79652D-5137-4F6C-A1FF-D30EF291B666}" dt="2021-02-10T22:39:21.222" v="28" actId="27636"/>
          <ac:spMkLst>
            <pc:docMk/>
            <pc:sldMk cId="2308238679" sldId="346"/>
            <ac:spMk id="9" creationId="{00000000-0000-0000-0000-000000000000}"/>
          </ac:spMkLst>
        </pc:spChg>
      </pc:sldChg>
      <pc:sldChg chg="ord">
        <pc:chgData name="Stuart Moore" userId="2327ecc2-f2d3-4ebc-a171-efd80934cfb5" providerId="ADAL" clId="{1F79652D-5137-4F6C-A1FF-D30EF291B666}" dt="2021-02-10T23:16:03.989" v="79"/>
        <pc:sldMkLst>
          <pc:docMk/>
          <pc:sldMk cId="128151706" sldId="348"/>
        </pc:sldMkLst>
      </pc:sldChg>
      <pc:sldChg chg="addSp delSp add modNotesTx">
        <pc:chgData name="Stuart Moore" userId="2327ecc2-f2d3-4ebc-a171-efd80934cfb5" providerId="ADAL" clId="{1F79652D-5137-4F6C-A1FF-D30EF291B666}" dt="2021-02-10T23:21:08.494" v="213" actId="20577"/>
        <pc:sldMkLst>
          <pc:docMk/>
          <pc:sldMk cId="1714603116" sldId="350"/>
        </pc:sldMkLst>
        <pc:picChg chg="del">
          <ac:chgData name="Stuart Moore" userId="2327ecc2-f2d3-4ebc-a171-efd80934cfb5" providerId="ADAL" clId="{1F79652D-5137-4F6C-A1FF-D30EF291B666}" dt="2021-02-10T23:19:46.420" v="81" actId="478"/>
          <ac:picMkLst>
            <pc:docMk/>
            <pc:sldMk cId="1714603116" sldId="350"/>
            <ac:picMk id="2" creationId="{0BA9B2CA-7374-4919-8664-C7155E91839C}"/>
          </ac:picMkLst>
        </pc:picChg>
        <pc:picChg chg="add">
          <ac:chgData name="Stuart Moore" userId="2327ecc2-f2d3-4ebc-a171-efd80934cfb5" providerId="ADAL" clId="{1F79652D-5137-4F6C-A1FF-D30EF291B666}" dt="2021-02-10T23:19:48.159" v="82"/>
          <ac:picMkLst>
            <pc:docMk/>
            <pc:sldMk cId="1714603116" sldId="350"/>
            <ac:picMk id="2050" creationId="{D3CAD7BD-7BA0-4E9B-AF10-0500E4F525F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sz="quarter" idx="1"/>
          </p:nvPr>
        </p:nvSpPr>
        <p:spPr>
          <a:xfrm>
            <a:off x="3884614" y="0"/>
            <a:ext cx="2971800" cy="458788"/>
          </a:xfrm>
          <a:prstGeom prst="rect">
            <a:avLst/>
          </a:prstGeom>
        </p:spPr>
        <p:txBody>
          <a:bodyPr vert="horz" lIns="91440" tIns="45720" rIns="91440" bIns="45720" rtlCol="0"/>
          <a:lstStyle>
            <a:lvl1pPr algn="r">
              <a:defRPr sz="1200"/>
            </a:lvl1pPr>
          </a:lstStyle>
          <a:p>
            <a:fld id="{BE384BF0-F03A-482A-83CD-C7B3780FB70B}" type="datetimeFigureOut">
              <a:rPr lang="en-NZ" smtClean="0"/>
              <a:t>15/06/2021</a:t>
            </a:fld>
            <a:endParaRPr lang="en-NZ" dirty="0"/>
          </a:p>
        </p:txBody>
      </p:sp>
      <p:sp>
        <p:nvSpPr>
          <p:cNvPr id="4" name="Footer Placeholder 3"/>
          <p:cNvSpPr>
            <a:spLocks noGrp="1"/>
          </p:cNvSpPr>
          <p:nvPr>
            <p:ph type="ftr" sz="quarter" idx="2"/>
          </p:nvPr>
        </p:nvSpPr>
        <p:spPr>
          <a:xfrm>
            <a:off x="0" y="8685214"/>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5" name="Slide Number Placeholder 4"/>
          <p:cNvSpPr>
            <a:spLocks noGrp="1"/>
          </p:cNvSpPr>
          <p:nvPr>
            <p:ph type="sldNum" sz="quarter" idx="3"/>
          </p:nvPr>
        </p:nvSpPr>
        <p:spPr>
          <a:xfrm>
            <a:off x="3884614" y="8685214"/>
            <a:ext cx="2971800" cy="458787"/>
          </a:xfrm>
          <a:prstGeom prst="rect">
            <a:avLst/>
          </a:prstGeom>
        </p:spPr>
        <p:txBody>
          <a:bodyPr vert="horz" lIns="91440" tIns="45720" rIns="91440" bIns="45720" rtlCol="0" anchor="b"/>
          <a:lstStyle>
            <a:lvl1pPr algn="r">
              <a:defRPr sz="1200"/>
            </a:lvl1pPr>
          </a:lstStyle>
          <a:p>
            <a:fld id="{62886AC5-DA1B-4C86-BBFE-B2A53D1CA349}" type="slidenum">
              <a:rPr lang="en-NZ" smtClean="0"/>
              <a:t>‹#›</a:t>
            </a:fld>
            <a:endParaRPr lang="en-NZ" dirty="0"/>
          </a:p>
        </p:txBody>
      </p:sp>
    </p:spTree>
    <p:extLst>
      <p:ext uri="{BB962C8B-B14F-4D97-AF65-F5344CB8AC3E}">
        <p14:creationId xmlns:p14="http://schemas.microsoft.com/office/powerpoint/2010/main" val="2562168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4" y="0"/>
            <a:ext cx="2971800" cy="458788"/>
          </a:xfrm>
          <a:prstGeom prst="rect">
            <a:avLst/>
          </a:prstGeom>
        </p:spPr>
        <p:txBody>
          <a:bodyPr vert="horz" lIns="91440" tIns="45720" rIns="91440" bIns="45720" rtlCol="0"/>
          <a:lstStyle>
            <a:lvl1pPr algn="r">
              <a:defRPr sz="1200"/>
            </a:lvl1pPr>
          </a:lstStyle>
          <a:p>
            <a:fld id="{1B696C96-BECF-499C-AAA9-85A80BB1F7EE}" type="datetimeFigureOut">
              <a:rPr lang="en-NZ" smtClean="0"/>
              <a:t>15/06/2021</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1"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4"/>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4" y="8685214"/>
            <a:ext cx="2971800" cy="458787"/>
          </a:xfrm>
          <a:prstGeom prst="rect">
            <a:avLst/>
          </a:prstGeom>
        </p:spPr>
        <p:txBody>
          <a:bodyPr vert="horz" lIns="91440" tIns="45720" rIns="91440" bIns="45720" rtlCol="0" anchor="b"/>
          <a:lstStyle>
            <a:lvl1pPr algn="r">
              <a:defRPr sz="1200"/>
            </a:lvl1pPr>
          </a:lstStyle>
          <a:p>
            <a:fld id="{FA2021AD-EE30-4F89-B16A-4ACB770692F3}" type="slidenum">
              <a:rPr lang="en-NZ" smtClean="0"/>
              <a:t>‹#›</a:t>
            </a:fld>
            <a:endParaRPr lang="en-NZ" dirty="0"/>
          </a:p>
        </p:txBody>
      </p:sp>
    </p:spTree>
    <p:extLst>
      <p:ext uri="{BB962C8B-B14F-4D97-AF65-F5344CB8AC3E}">
        <p14:creationId xmlns:p14="http://schemas.microsoft.com/office/powerpoint/2010/main" val="597802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sz="1200" b="1" kern="1200" dirty="0">
                <a:solidFill>
                  <a:schemeClr val="tx1"/>
                </a:solidFill>
                <a:effectLst/>
                <a:latin typeface="+mn-lt"/>
                <a:ea typeface="+mn-ea"/>
                <a:cs typeface="+mn-cs"/>
              </a:rPr>
              <a:t>In Operations</a:t>
            </a:r>
          </a:p>
          <a:p>
            <a:r>
              <a:rPr lang="en-NZ" sz="1200" b="1" kern="1200" dirty="0">
                <a:solidFill>
                  <a:schemeClr val="tx1"/>
                </a:solidFill>
                <a:effectLst/>
                <a:latin typeface="+mn-lt"/>
                <a:ea typeface="+mn-ea"/>
                <a:cs typeface="+mn-cs"/>
              </a:rPr>
              <a:t>NZLAM</a:t>
            </a:r>
            <a:endParaRPr lang="en-GB" sz="1200" b="1"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4·4km, 900x900 points horizontal; L70_80km vertical.</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Frames for lateral boundaries are provided by the Met Office glm.</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Science: UM10.4 OS38 glm based (parameterised convection)</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Source filtering switched off to improve subgrid orographic gradients in the orog ancil.</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Analyses</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 OPS/VAR 2016.11 glm based 3dvar cycled 6 hourly</a:t>
            </a:r>
            <a:endParaRPr lang="en-GB" sz="1200" kern="1200" dirty="0">
              <a:solidFill>
                <a:schemeClr val="tx1"/>
              </a:solidFill>
              <a:effectLst/>
              <a:latin typeface="+mn-lt"/>
              <a:ea typeface="+mn-ea"/>
              <a:cs typeface="+mn-cs"/>
            </a:endParaRPr>
          </a:p>
          <a:p>
            <a:pPr lvl="2"/>
            <a:r>
              <a:rPr lang="en-NZ" sz="1200" kern="1200" dirty="0">
                <a:solidFill>
                  <a:schemeClr val="tx1"/>
                </a:solidFill>
                <a:effectLst/>
                <a:latin typeface="+mn-lt"/>
                <a:ea typeface="+mn-ea"/>
                <a:cs typeface="+mn-cs"/>
              </a:rPr>
              <a:t>Var grid: 324x324 horizontal </a:t>
            </a:r>
            <a:endParaRPr lang="en-GB" sz="1200" kern="1200" dirty="0">
              <a:solidFill>
                <a:schemeClr val="tx1"/>
              </a:solidFill>
              <a:effectLst/>
              <a:latin typeface="+mn-lt"/>
              <a:ea typeface="+mn-ea"/>
              <a:cs typeface="+mn-cs"/>
            </a:endParaRPr>
          </a:p>
          <a:p>
            <a:pPr lvl="2"/>
            <a:r>
              <a:rPr lang="en-NZ" sz="1200" kern="1200" dirty="0">
                <a:solidFill>
                  <a:schemeClr val="tx1"/>
                </a:solidFill>
                <a:effectLst/>
                <a:latin typeface="+mn-lt"/>
                <a:ea typeface="+mn-ea"/>
                <a:cs typeface="+mn-cs"/>
              </a:rPr>
              <a:t>Reduced thinning scales c.f. glm (more like UKV)</a:t>
            </a:r>
            <a:endParaRPr lang="en-GB" sz="1200" kern="1200" dirty="0">
              <a:solidFill>
                <a:schemeClr val="tx1"/>
              </a:solidFill>
              <a:effectLst/>
              <a:latin typeface="+mn-lt"/>
              <a:ea typeface="+mn-ea"/>
              <a:cs typeface="+mn-cs"/>
            </a:endParaRPr>
          </a:p>
          <a:p>
            <a:pPr lvl="2"/>
            <a:r>
              <a:rPr lang="en-NZ" sz="1200" kern="1200" dirty="0">
                <a:solidFill>
                  <a:schemeClr val="tx1"/>
                </a:solidFill>
                <a:effectLst/>
                <a:latin typeface="+mn-lt"/>
                <a:ea typeface="+mn-ea"/>
                <a:cs typeface="+mn-cs"/>
              </a:rPr>
              <a:t>SatRad bias corrections updated every cycle from 3 week rolling archive of Bstat files.</a:t>
            </a:r>
            <a:endParaRPr lang="en-GB" sz="1200" kern="1200" dirty="0">
              <a:solidFill>
                <a:schemeClr val="tx1"/>
              </a:solidFill>
              <a:effectLst/>
              <a:latin typeface="+mn-lt"/>
              <a:ea typeface="+mn-ea"/>
              <a:cs typeface="+mn-cs"/>
            </a:endParaRPr>
          </a:p>
          <a:p>
            <a:pPr lvl="2"/>
            <a:r>
              <a:rPr lang="en-NZ" sz="1200" kern="1200" dirty="0">
                <a:solidFill>
                  <a:schemeClr val="tx1"/>
                </a:solidFill>
                <a:effectLst/>
                <a:latin typeface="+mn-lt"/>
                <a:ea typeface="+mn-ea"/>
                <a:cs typeface="+mn-cs"/>
              </a:rPr>
              <a:t>CVT generated background error covariance estimates updated daily from 2 week rolling archive of T+12 and T+6 forecast pairs (generated from every NZLAM cycle).</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Soil moisture updated every cycle from the met office glm analysis.</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SST updated daily from the OSTIA analysis.</a:t>
            </a:r>
            <a:endParaRPr lang="en-GB"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NZ" sz="1200" b="1" kern="1200" dirty="0">
                <a:solidFill>
                  <a:schemeClr val="tx1"/>
                </a:solidFill>
                <a:effectLst/>
                <a:latin typeface="+mn-lt"/>
                <a:ea typeface="+mn-ea"/>
                <a:cs typeface="+mn-cs"/>
              </a:rPr>
              <a:t>NZCSM</a:t>
            </a:r>
            <a:endParaRPr lang="en-GB" sz="1200" b="1"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1.5km 1200x1350 horizontal; L70_40km vertical.</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Frames for the lateral boundaries are provided by the NZLAM.</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Science: UM10.4 OS38 ukv based (explicit convection)</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Analyses: pseudo analysis to transfer NZLAM analysis to NZCSM</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Soil moisture updated from met office glm analysis every cycle.</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SST updated daily from OSTIA analysis.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FA2021AD-EE30-4F89-B16A-4ACB770692F3}" type="slidenum">
              <a:rPr lang="en-NZ" smtClean="0"/>
              <a:t>3</a:t>
            </a:fld>
            <a:endParaRPr lang="en-NZ" dirty="0"/>
          </a:p>
        </p:txBody>
      </p:sp>
    </p:spTree>
    <p:extLst>
      <p:ext uri="{BB962C8B-B14F-4D97-AF65-F5344CB8AC3E}">
        <p14:creationId xmlns:p14="http://schemas.microsoft.com/office/powerpoint/2010/main" val="2708996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https://niwa.co.nz/climate/seasonal-climate-outlook/seasonal-climate-outlook-may-july-2021</a:t>
            </a:r>
          </a:p>
          <a:p>
            <a:r>
              <a:rPr lang="en-GB" dirty="0"/>
              <a:t>YouTube link - https://youtu.be/JEeazXPr1Uw</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“We evaluate a range of international dynamic models (EC, UM, NCEP, etc.). We also consider climate drivers (ENSO, etc.)....which should be incorporated or 'seen' by the global models...but they have their flaws. We also consider the forecast MJO (intensity and location) as there are relationships between that and our sensible weather in NZ.” and analogue years</a:t>
            </a:r>
          </a:p>
          <a:p>
            <a:endParaRPr lang="en-GB" dirty="0"/>
          </a:p>
        </p:txBody>
      </p:sp>
      <p:sp>
        <p:nvSpPr>
          <p:cNvPr id="4" name="Slide Number Placeholder 3"/>
          <p:cNvSpPr>
            <a:spLocks noGrp="1"/>
          </p:cNvSpPr>
          <p:nvPr>
            <p:ph type="sldNum" sz="quarter" idx="5"/>
          </p:nvPr>
        </p:nvSpPr>
        <p:spPr/>
        <p:txBody>
          <a:bodyPr/>
          <a:lstStyle/>
          <a:p>
            <a:fld id="{FA2021AD-EE30-4F89-B16A-4ACB770692F3}" type="slidenum">
              <a:rPr lang="en-NZ" smtClean="0"/>
              <a:t>12</a:t>
            </a:fld>
            <a:endParaRPr lang="en-NZ" dirty="0"/>
          </a:p>
        </p:txBody>
      </p:sp>
    </p:spTree>
    <p:extLst>
      <p:ext uri="{BB962C8B-B14F-4D97-AF65-F5344CB8AC3E}">
        <p14:creationId xmlns:p14="http://schemas.microsoft.com/office/powerpoint/2010/main" val="1323539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Hourly total precipitation (coloured shading) and outgoing longwave radiation at top of atmosphere (black and white shading) from 03:00 to 04:00 UTC on 13 Feb 2079, as simulated by 12km RCM (left, and right, outer domain) and 2.2km CPM (right, nested inner domain) forced by NZESM under SSP3-7.0.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(Though in case anyone asks, using this 2.2km CPM under a future emissions scenario, I’ve simulated only one month [i.e., February 2079], just to confirm that I can. I’ve done longer [i.e., ~1-year] historical simulations using this model forced by ERA-Interim reanalyses.)</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FA2021AD-EE30-4F89-B16A-4ACB770692F3}" type="slidenum">
              <a:rPr lang="en-NZ" smtClean="0"/>
              <a:t>16</a:t>
            </a:fld>
            <a:endParaRPr lang="en-NZ" dirty="0"/>
          </a:p>
        </p:txBody>
      </p:sp>
    </p:spTree>
    <p:extLst>
      <p:ext uri="{BB962C8B-B14F-4D97-AF65-F5344CB8AC3E}">
        <p14:creationId xmlns:p14="http://schemas.microsoft.com/office/powerpoint/2010/main" val="114916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sz="1200" b="1" kern="1200" dirty="0">
                <a:solidFill>
                  <a:schemeClr val="tx1"/>
                </a:solidFill>
                <a:effectLst/>
                <a:latin typeface="+mn-lt"/>
                <a:ea typeface="+mn-ea"/>
                <a:cs typeface="+mn-cs"/>
              </a:rPr>
              <a:t>In development</a:t>
            </a:r>
            <a:endParaRPr lang="en-GB" sz="1200" b="1" kern="1200" dirty="0">
              <a:solidFill>
                <a:schemeClr val="tx1"/>
              </a:solidFill>
              <a:effectLst/>
              <a:latin typeface="+mn-lt"/>
              <a:ea typeface="+mn-ea"/>
              <a:cs typeface="+mn-cs"/>
            </a:endParaRPr>
          </a:p>
          <a:p>
            <a:r>
              <a:rPr lang="en-NZ" sz="1200" b="1" kern="1200" dirty="0">
                <a:solidFill>
                  <a:schemeClr val="tx1"/>
                </a:solidFill>
                <a:effectLst/>
                <a:latin typeface="+mn-lt"/>
                <a:ea typeface="+mn-ea"/>
                <a:cs typeface="+mn-cs"/>
              </a:rPr>
              <a:t>NZLAM</a:t>
            </a:r>
            <a:r>
              <a:rPr lang="en-NZ" sz="1200" kern="1200" dirty="0">
                <a:solidFill>
                  <a:schemeClr val="tx1"/>
                </a:solidFill>
                <a:effectLst/>
                <a:latin typeface="+mn-lt"/>
                <a:ea typeface="+mn-ea"/>
                <a:cs typeface="+mn-cs"/>
              </a:rPr>
              <a:t> (in research trials)</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Science: UM11.4 OS44 glm (parameterised convection); UM11.3 RA2M; UM11.4 PS44 UKV. </a:t>
            </a:r>
            <a:r>
              <a:rPr lang="en-NZ" sz="1200" i="1" kern="1200" dirty="0">
                <a:solidFill>
                  <a:schemeClr val="tx1"/>
                </a:solidFill>
                <a:effectLst/>
                <a:latin typeface="+mn-lt"/>
                <a:ea typeface="+mn-ea"/>
                <a:cs typeface="+mn-cs"/>
              </a:rPr>
              <a:t>Is further from glm than previous NZLAM’s.</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Tries to allow more explicit convection</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cldbase_opt_dp=4, cldbase_opt_md=4</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Uses RA2M for</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Subgrid scale horizontal diffusion</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Boundary layer</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Convective diagnosis</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Jules, apart from a few GA6 settings…</a:t>
            </a:r>
            <a:endParaRPr lang="en-GB" sz="1200" kern="1200" dirty="0">
              <a:solidFill>
                <a:schemeClr val="tx1"/>
              </a:solidFill>
              <a:effectLst/>
              <a:latin typeface="+mn-lt"/>
              <a:ea typeface="+mn-ea"/>
              <a:cs typeface="+mn-cs"/>
            </a:endParaRPr>
          </a:p>
          <a:p>
            <a:pPr lvl="2"/>
            <a:r>
              <a:rPr lang="en-NZ" sz="1200" kern="1200" dirty="0">
                <a:solidFill>
                  <a:schemeClr val="tx1"/>
                </a:solidFill>
                <a:effectLst/>
                <a:latin typeface="+mn-lt"/>
                <a:ea typeface="+mn-ea"/>
                <a:cs typeface="+mn-cs"/>
              </a:rPr>
              <a:t>can_model=4</a:t>
            </a:r>
            <a:endParaRPr lang="en-GB" sz="1200" kern="1200" dirty="0">
              <a:solidFill>
                <a:schemeClr val="tx1"/>
              </a:solidFill>
              <a:effectLst/>
              <a:latin typeface="+mn-lt"/>
              <a:ea typeface="+mn-ea"/>
              <a:cs typeface="+mn-cs"/>
            </a:endParaRPr>
          </a:p>
          <a:p>
            <a:pPr lvl="2"/>
            <a:r>
              <a:rPr lang="en-NZ" sz="1200" kern="1200" dirty="0">
                <a:solidFill>
                  <a:schemeClr val="tx1"/>
                </a:solidFill>
                <a:effectLst/>
                <a:latin typeface="+mn-lt"/>
                <a:ea typeface="+mn-ea"/>
                <a:cs typeface="+mn-cs"/>
              </a:rPr>
              <a:t>ch_nvg_io=2.8e+5,2.11e+7,0.0,0.0</a:t>
            </a:r>
            <a:endParaRPr lang="en-GB" sz="1200" kern="1200" dirty="0">
              <a:solidFill>
                <a:schemeClr val="tx1"/>
              </a:solidFill>
              <a:effectLst/>
              <a:latin typeface="+mn-lt"/>
              <a:ea typeface="+mn-ea"/>
              <a:cs typeface="+mn-cs"/>
            </a:endParaRPr>
          </a:p>
          <a:p>
            <a:pPr lvl="2"/>
            <a:r>
              <a:rPr lang="en-NZ" sz="1200" kern="1200" dirty="0">
                <a:solidFill>
                  <a:schemeClr val="tx1"/>
                </a:solidFill>
                <a:effectLst/>
                <a:latin typeface="+mn-lt"/>
                <a:ea typeface="+mn-ea"/>
                <a:cs typeface="+mn-cs"/>
              </a:rPr>
              <a:t>vf_nvg_io=1.0,1.0,0.0,0.0</a:t>
            </a:r>
            <a:endParaRPr lang="en-GB" sz="1200" kern="1200" dirty="0">
              <a:solidFill>
                <a:schemeClr val="tx1"/>
              </a:solidFill>
              <a:effectLst/>
              <a:latin typeface="+mn-lt"/>
              <a:ea typeface="+mn-ea"/>
              <a:cs typeface="+mn-cs"/>
            </a:endParaRPr>
          </a:p>
          <a:p>
            <a:pPr lvl="2"/>
            <a:r>
              <a:rPr lang="en-NZ" sz="1200" kern="1200" dirty="0">
                <a:solidFill>
                  <a:schemeClr val="tx1"/>
                </a:solidFill>
                <a:effectLst/>
                <a:latin typeface="+mn-lt"/>
                <a:ea typeface="+mn-ea"/>
                <a:cs typeface="+mn-cs"/>
              </a:rPr>
              <a:t>z0hm_pft_io=1.65,1.65,0.1,0.1,0.1</a:t>
            </a:r>
            <a:endParaRPr lang="en-GB" sz="1200" kern="1200" dirty="0">
              <a:solidFill>
                <a:schemeClr val="tx1"/>
              </a:solidFill>
              <a:effectLst/>
              <a:latin typeface="+mn-lt"/>
              <a:ea typeface="+mn-ea"/>
              <a:cs typeface="+mn-cs"/>
            </a:endParaRPr>
          </a:p>
          <a:p>
            <a:pPr lvl="2"/>
            <a:r>
              <a:rPr lang="en-NZ" sz="1200" kern="1200" dirty="0">
                <a:solidFill>
                  <a:schemeClr val="tx1"/>
                </a:solidFill>
                <a:effectLst/>
                <a:latin typeface="+mn-lt"/>
                <a:ea typeface="+mn-ea"/>
                <a:cs typeface="+mn-cs"/>
              </a:rPr>
              <a:t>no urban tiling</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l_gw_heating=false,false,false (improves surface temperature bias)</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OPS/VAR 2020.01</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Including using SatRad on model levels as per OS44 glm.</a:t>
            </a:r>
            <a:endParaRPr lang="en-GB" sz="1200" kern="1200" dirty="0">
              <a:solidFill>
                <a:schemeClr val="tx1"/>
              </a:solidFill>
              <a:effectLst/>
              <a:latin typeface="+mn-lt"/>
              <a:ea typeface="+mn-ea"/>
              <a:cs typeface="+mn-cs"/>
            </a:endParaRPr>
          </a:p>
          <a:p>
            <a:endParaRPr lang="en-NZ" sz="1200" kern="1200" dirty="0">
              <a:solidFill>
                <a:schemeClr val="tx1"/>
              </a:solidFill>
              <a:effectLst/>
              <a:latin typeface="+mn-lt"/>
              <a:ea typeface="+mn-ea"/>
              <a:cs typeface="+mn-cs"/>
            </a:endParaRPr>
          </a:p>
          <a:p>
            <a:r>
              <a:rPr lang="en-NZ" sz="1200" b="1" kern="1200" dirty="0">
                <a:solidFill>
                  <a:schemeClr val="tx1"/>
                </a:solidFill>
                <a:effectLst/>
                <a:latin typeface="+mn-lt"/>
                <a:ea typeface="+mn-ea"/>
                <a:cs typeface="+mn-cs"/>
              </a:rPr>
              <a:t>NZCSM</a:t>
            </a:r>
            <a:r>
              <a:rPr lang="en-NZ" sz="1200" kern="1200" dirty="0">
                <a:solidFill>
                  <a:schemeClr val="tx1"/>
                </a:solidFill>
                <a:effectLst/>
                <a:latin typeface="+mn-lt"/>
                <a:ea typeface="+mn-ea"/>
                <a:cs typeface="+mn-cs"/>
              </a:rPr>
              <a:t> (in pre operational trials)</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Science: UM11.3 RA2M based science (explicit convection)</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Switches on glm gravity wave drag scheme</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Interpolates the subgrid scale orographic gradient ancil fields from the NZLAM as the source dataset has too low resolution to calculate these accurately.</a:t>
            </a:r>
            <a:endParaRPr lang="en-GB"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Analyses:</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OPS/VAR 2016.11 glm based 3dvar analysis cycled 6 hourly </a:t>
            </a:r>
            <a:endParaRPr lang="en-GB" sz="1200" kern="1200" dirty="0">
              <a:solidFill>
                <a:schemeClr val="tx1"/>
              </a:solidFill>
              <a:effectLst/>
              <a:latin typeface="+mn-lt"/>
              <a:ea typeface="+mn-ea"/>
              <a:cs typeface="+mn-cs"/>
            </a:endParaRPr>
          </a:p>
          <a:p>
            <a:pPr lvl="2"/>
            <a:r>
              <a:rPr lang="en-NZ" sz="1200" kern="1200" dirty="0">
                <a:solidFill>
                  <a:schemeClr val="tx1"/>
                </a:solidFill>
                <a:effectLst/>
                <a:latin typeface="+mn-lt"/>
                <a:ea typeface="+mn-ea"/>
                <a:cs typeface="+mn-cs"/>
              </a:rPr>
              <a:t>As operational NZLAM apart from SatRad channel selections.</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SatRad bias corrections updated every cycle from 3 week rolling archive of Bstat files.</a:t>
            </a:r>
            <a:endParaRPr lang="en-GB" sz="1200" kern="1200" dirty="0">
              <a:solidFill>
                <a:schemeClr val="tx1"/>
              </a:solidFill>
              <a:effectLst/>
              <a:latin typeface="+mn-lt"/>
              <a:ea typeface="+mn-ea"/>
              <a:cs typeface="+mn-cs"/>
            </a:endParaRPr>
          </a:p>
          <a:p>
            <a:pPr lvl="1"/>
            <a:r>
              <a:rPr lang="en-NZ" sz="1200" kern="1200" dirty="0">
                <a:solidFill>
                  <a:schemeClr val="tx1"/>
                </a:solidFill>
                <a:effectLst/>
                <a:latin typeface="+mn-lt"/>
                <a:ea typeface="+mn-ea"/>
                <a:cs typeface="+mn-cs"/>
              </a:rPr>
              <a:t>CVT generated background error covariance estimates updated daily from 2 week rolling archive of T+12 and T+6 forecast pairs (generated from every NZCSM cycle).</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FA2021AD-EE30-4F89-B16A-4ACB770692F3}" type="slidenum">
              <a:rPr lang="en-NZ" smtClean="0"/>
              <a:t>4</a:t>
            </a:fld>
            <a:endParaRPr lang="en-NZ" dirty="0"/>
          </a:p>
        </p:txBody>
      </p:sp>
    </p:spTree>
    <p:extLst>
      <p:ext uri="{BB962C8B-B14F-4D97-AF65-F5344CB8AC3E}">
        <p14:creationId xmlns:p14="http://schemas.microsoft.com/office/powerpoint/2010/main" val="274394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NZLAM, NZCSM, NZENS science updates</a:t>
            </a:r>
          </a:p>
          <a:p>
            <a:r>
              <a:rPr lang="en-NZ" dirty="0"/>
              <a:t>NZENS lagged set up, and NZLAM-centring</a:t>
            </a:r>
          </a:p>
          <a:p>
            <a:r>
              <a:rPr lang="en-NZ" dirty="0"/>
              <a:t>Vertical resolution changes for satellite DA</a:t>
            </a:r>
            <a:endParaRPr lang="en-GB" dirty="0"/>
          </a:p>
        </p:txBody>
      </p:sp>
      <p:sp>
        <p:nvSpPr>
          <p:cNvPr id="4" name="Slide Number Placeholder 3"/>
          <p:cNvSpPr>
            <a:spLocks noGrp="1"/>
          </p:cNvSpPr>
          <p:nvPr>
            <p:ph type="sldNum" sz="quarter" idx="5"/>
          </p:nvPr>
        </p:nvSpPr>
        <p:spPr/>
        <p:txBody>
          <a:bodyPr/>
          <a:lstStyle/>
          <a:p>
            <a:fld id="{FA2021AD-EE30-4F89-B16A-4ACB770692F3}" type="slidenum">
              <a:rPr lang="en-NZ" smtClean="0"/>
              <a:t>5</a:t>
            </a:fld>
            <a:endParaRPr lang="en-NZ" dirty="0"/>
          </a:p>
        </p:txBody>
      </p:sp>
    </p:spTree>
    <p:extLst>
      <p:ext uri="{BB962C8B-B14F-4D97-AF65-F5344CB8AC3E}">
        <p14:creationId xmlns:p14="http://schemas.microsoft.com/office/powerpoint/2010/main" val="211095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A2021AD-EE30-4F89-B16A-4ACB770692F3}" type="slidenum">
              <a:rPr lang="en-NZ" smtClean="0"/>
              <a:t>6</a:t>
            </a:fld>
            <a:endParaRPr lang="en-NZ" dirty="0"/>
          </a:p>
        </p:txBody>
      </p:sp>
    </p:spTree>
    <p:extLst>
      <p:ext uri="{BB962C8B-B14F-4D97-AF65-F5344CB8AC3E}">
        <p14:creationId xmlns:p14="http://schemas.microsoft.com/office/powerpoint/2010/main" val="510132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1990-2019 BARRA-R downscaling over NZ at 1.5km</a:t>
            </a:r>
            <a:endParaRPr lang="en-GB" dirty="0"/>
          </a:p>
        </p:txBody>
      </p:sp>
      <p:sp>
        <p:nvSpPr>
          <p:cNvPr id="4" name="Slide Number Placeholder 3"/>
          <p:cNvSpPr>
            <a:spLocks noGrp="1"/>
          </p:cNvSpPr>
          <p:nvPr>
            <p:ph type="sldNum" sz="quarter" idx="5"/>
          </p:nvPr>
        </p:nvSpPr>
        <p:spPr/>
        <p:txBody>
          <a:bodyPr/>
          <a:lstStyle/>
          <a:p>
            <a:fld id="{FA2021AD-EE30-4F89-B16A-4ACB770692F3}" type="slidenum">
              <a:rPr lang="en-NZ" smtClean="0"/>
              <a:t>7</a:t>
            </a:fld>
            <a:endParaRPr lang="en-NZ" dirty="0"/>
          </a:p>
        </p:txBody>
      </p:sp>
    </p:spTree>
    <p:extLst>
      <p:ext uri="{BB962C8B-B14F-4D97-AF65-F5344CB8AC3E}">
        <p14:creationId xmlns:p14="http://schemas.microsoft.com/office/powerpoint/2010/main" val="107434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https://www.mdpi.com/2076-3417/11/9/3982/</a:t>
            </a:r>
          </a:p>
          <a:p>
            <a:r>
              <a:rPr lang="en-GB" dirty="0"/>
              <a:t>Looking at use of PALM and developing a UM2PALM wrapper</a:t>
            </a:r>
          </a:p>
        </p:txBody>
      </p:sp>
      <p:sp>
        <p:nvSpPr>
          <p:cNvPr id="4" name="Slide Number Placeholder 3"/>
          <p:cNvSpPr>
            <a:spLocks noGrp="1"/>
          </p:cNvSpPr>
          <p:nvPr>
            <p:ph type="sldNum" sz="quarter" idx="5"/>
          </p:nvPr>
        </p:nvSpPr>
        <p:spPr/>
        <p:txBody>
          <a:bodyPr/>
          <a:lstStyle/>
          <a:p>
            <a:fld id="{FA2021AD-EE30-4F89-B16A-4ACB770692F3}" type="slidenum">
              <a:rPr lang="en-NZ" smtClean="0"/>
              <a:t>8</a:t>
            </a:fld>
            <a:endParaRPr lang="en-NZ" dirty="0"/>
          </a:p>
        </p:txBody>
      </p:sp>
    </p:spTree>
    <p:extLst>
      <p:ext uri="{BB962C8B-B14F-4D97-AF65-F5344CB8AC3E}">
        <p14:creationId xmlns:p14="http://schemas.microsoft.com/office/powerpoint/2010/main" val="1037199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https://resiliencechallenge.nz/scienceprogrammes/weather-theme/</a:t>
            </a:r>
          </a:p>
          <a:p>
            <a:r>
              <a:rPr lang="en-GB" dirty="0"/>
              <a:t>exTC scenario modelling for downstream impacts over Auckland</a:t>
            </a:r>
          </a:p>
          <a:p>
            <a:r>
              <a:rPr lang="en-GB" dirty="0"/>
              <a:t>Also nation-wide modelling of past winter storms (ice) and fire weather cases</a:t>
            </a:r>
          </a:p>
        </p:txBody>
      </p:sp>
      <p:sp>
        <p:nvSpPr>
          <p:cNvPr id="4" name="Slide Number Placeholder 3"/>
          <p:cNvSpPr>
            <a:spLocks noGrp="1"/>
          </p:cNvSpPr>
          <p:nvPr>
            <p:ph type="sldNum" sz="quarter" idx="5"/>
          </p:nvPr>
        </p:nvSpPr>
        <p:spPr/>
        <p:txBody>
          <a:bodyPr/>
          <a:lstStyle/>
          <a:p>
            <a:fld id="{FA2021AD-EE30-4F89-B16A-4ACB770692F3}" type="slidenum">
              <a:rPr lang="en-NZ" smtClean="0"/>
              <a:t>9</a:t>
            </a:fld>
            <a:endParaRPr lang="en-NZ" dirty="0"/>
          </a:p>
        </p:txBody>
      </p:sp>
    </p:spTree>
    <p:extLst>
      <p:ext uri="{BB962C8B-B14F-4D97-AF65-F5344CB8AC3E}">
        <p14:creationId xmlns:p14="http://schemas.microsoft.com/office/powerpoint/2010/main" val="50471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Look to make use of locally derived soil and land classification datasets in JULES (and ultimately UM/LIS)</a:t>
            </a:r>
          </a:p>
          <a:p>
            <a:r>
              <a:rPr lang="en-NZ" dirty="0"/>
              <a:t>Soil data tested from LandCare’s S-map.  Land use types to come from LCDB</a:t>
            </a:r>
          </a:p>
          <a:p>
            <a:endParaRPr lang="en-NZ" dirty="0"/>
          </a:p>
          <a:p>
            <a:r>
              <a:rPr lang="en-NZ" dirty="0"/>
              <a:t>Jules-CH – stone-adjusted soil parameters for Brooks and Corey (1964) model from S-map database</a:t>
            </a:r>
          </a:p>
          <a:p>
            <a:r>
              <a:rPr lang="en-NZ" dirty="0"/>
              <a:t>Jules-vG – soil parameters for van Genutchen (1991) model from S-map database</a:t>
            </a:r>
          </a:p>
          <a:p>
            <a:r>
              <a:rPr lang="en-NZ" dirty="0"/>
              <a:t>Jules-ST – soil texture types derived from S-map database and Table2 of Chen and Dudhia (2001)</a:t>
            </a:r>
          </a:p>
          <a:p>
            <a:endParaRPr lang="en-NZ" dirty="0"/>
          </a:p>
          <a:p>
            <a:r>
              <a:rPr lang="en-NZ" dirty="0"/>
              <a:t>Other ancil updates on snow cover (via a MODIS-derived snow cover dataset) and CCI updates</a:t>
            </a:r>
            <a:endParaRPr lang="en-GB" dirty="0"/>
          </a:p>
        </p:txBody>
      </p:sp>
      <p:sp>
        <p:nvSpPr>
          <p:cNvPr id="4" name="Slide Number Placeholder 3"/>
          <p:cNvSpPr>
            <a:spLocks noGrp="1"/>
          </p:cNvSpPr>
          <p:nvPr>
            <p:ph type="sldNum" sz="quarter" idx="5"/>
          </p:nvPr>
        </p:nvSpPr>
        <p:spPr/>
        <p:txBody>
          <a:bodyPr/>
          <a:lstStyle/>
          <a:p>
            <a:fld id="{FA2021AD-EE30-4F89-B16A-4ACB770692F3}" type="slidenum">
              <a:rPr lang="en-NZ" smtClean="0"/>
              <a:t>10</a:t>
            </a:fld>
            <a:endParaRPr lang="en-NZ" dirty="0"/>
          </a:p>
        </p:txBody>
      </p:sp>
    </p:spTree>
    <p:extLst>
      <p:ext uri="{BB962C8B-B14F-4D97-AF65-F5344CB8AC3E}">
        <p14:creationId xmlns:p14="http://schemas.microsoft.com/office/powerpoint/2010/main" val="393626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NIWA runs NWP-based Fire Weather Suite for key fire indices.</a:t>
            </a:r>
          </a:p>
          <a:p>
            <a:r>
              <a:rPr lang="en-NZ" dirty="0"/>
              <a:t>Risk Reports based on NZENS output and are based on NZ climate regions</a:t>
            </a:r>
            <a:endParaRPr lang="en-GB" dirty="0"/>
          </a:p>
        </p:txBody>
      </p:sp>
      <p:sp>
        <p:nvSpPr>
          <p:cNvPr id="4" name="Slide Number Placeholder 3"/>
          <p:cNvSpPr>
            <a:spLocks noGrp="1"/>
          </p:cNvSpPr>
          <p:nvPr>
            <p:ph type="sldNum" sz="quarter" idx="5"/>
          </p:nvPr>
        </p:nvSpPr>
        <p:spPr/>
        <p:txBody>
          <a:bodyPr/>
          <a:lstStyle/>
          <a:p>
            <a:fld id="{FA2021AD-EE30-4F89-B16A-4ACB770692F3}" type="slidenum">
              <a:rPr lang="en-NZ" smtClean="0"/>
              <a:t>11</a:t>
            </a:fld>
            <a:endParaRPr lang="en-NZ" dirty="0"/>
          </a:p>
        </p:txBody>
      </p:sp>
    </p:spTree>
    <p:extLst>
      <p:ext uri="{BB962C8B-B14F-4D97-AF65-F5344CB8AC3E}">
        <p14:creationId xmlns:p14="http://schemas.microsoft.com/office/powerpoint/2010/main" val="2582962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597415" y="6136079"/>
            <a:ext cx="7147597" cy="365125"/>
          </a:xfrm>
        </p:spPr>
        <p:txBody>
          <a:bodyPr/>
          <a:lstStyle>
            <a:lvl1pPr algn="l">
              <a:defRPr>
                <a:solidFill>
                  <a:schemeClr val="bg1"/>
                </a:solidFill>
              </a:defRPr>
            </a:lvl1pPr>
          </a:lstStyle>
          <a:p>
            <a:pPr algn="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97415" y="1007928"/>
            <a:ext cx="3057150" cy="4806706"/>
          </a:xfrm>
          <a:prstGeom prst="rect">
            <a:avLst/>
          </a:prstGeom>
        </p:spPr>
      </p:pic>
    </p:spTree>
    <p:extLst>
      <p:ext uri="{BB962C8B-B14F-4D97-AF65-F5344CB8AC3E}">
        <p14:creationId xmlns:p14="http://schemas.microsoft.com/office/powerpoint/2010/main" val="347880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Logos Slide">
    <p:spTree>
      <p:nvGrpSpPr>
        <p:cNvPr id="1" name=""/>
        <p:cNvGrpSpPr/>
        <p:nvPr/>
      </p:nvGrpSpPr>
      <p:grpSpPr>
        <a:xfrm>
          <a:off x="0" y="0"/>
          <a:ext cx="0" cy="0"/>
          <a:chOff x="0" y="0"/>
          <a:chExt cx="0" cy="0"/>
        </a:xfrm>
      </p:grpSpPr>
      <p:sp>
        <p:nvSpPr>
          <p:cNvPr id="4" name="Rectangle 3"/>
          <p:cNvSpPr/>
          <p:nvPr userDrawn="1"/>
        </p:nvSpPr>
        <p:spPr>
          <a:xfrm>
            <a:off x="0" y="4779390"/>
            <a:ext cx="9973559" cy="207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Picture Placeholder 5"/>
          <p:cNvSpPr>
            <a:spLocks noGrp="1"/>
          </p:cNvSpPr>
          <p:nvPr>
            <p:ph type="pic" sz="quarter" idx="15"/>
          </p:nvPr>
        </p:nvSpPr>
        <p:spPr>
          <a:xfrm>
            <a:off x="612775" y="5184742"/>
            <a:ext cx="2177559" cy="1309623"/>
          </a:xfrm>
        </p:spPr>
        <p:txBody>
          <a:bodyPr/>
          <a:lstStyle/>
          <a:p>
            <a:endParaRPr lang="en-NZ" dirty="0"/>
          </a:p>
        </p:txBody>
      </p:sp>
      <p:sp>
        <p:nvSpPr>
          <p:cNvPr id="16" name="Picture Placeholder 5"/>
          <p:cNvSpPr>
            <a:spLocks noGrp="1"/>
          </p:cNvSpPr>
          <p:nvPr>
            <p:ph type="pic" sz="quarter" idx="16"/>
          </p:nvPr>
        </p:nvSpPr>
        <p:spPr>
          <a:xfrm>
            <a:off x="2931769" y="5184742"/>
            <a:ext cx="2177559" cy="1309623"/>
          </a:xfrm>
        </p:spPr>
        <p:txBody>
          <a:bodyPr/>
          <a:lstStyle/>
          <a:p>
            <a:endParaRPr lang="en-NZ" dirty="0"/>
          </a:p>
        </p:txBody>
      </p:sp>
      <p:sp>
        <p:nvSpPr>
          <p:cNvPr id="17" name="Picture Placeholder 5"/>
          <p:cNvSpPr>
            <a:spLocks noGrp="1"/>
          </p:cNvSpPr>
          <p:nvPr>
            <p:ph type="pic" sz="quarter" idx="17"/>
          </p:nvPr>
        </p:nvSpPr>
        <p:spPr>
          <a:xfrm>
            <a:off x="5279044" y="5184742"/>
            <a:ext cx="2177559" cy="1309623"/>
          </a:xfrm>
        </p:spPr>
        <p:txBody>
          <a:bodyPr/>
          <a:lstStyle/>
          <a:p>
            <a:endParaRPr lang="en-NZ" dirty="0"/>
          </a:p>
        </p:txBody>
      </p:sp>
      <p:sp>
        <p:nvSpPr>
          <p:cNvPr id="18" name="Picture Placeholder 5"/>
          <p:cNvSpPr>
            <a:spLocks noGrp="1"/>
          </p:cNvSpPr>
          <p:nvPr>
            <p:ph type="pic" sz="quarter" idx="18"/>
          </p:nvPr>
        </p:nvSpPr>
        <p:spPr>
          <a:xfrm>
            <a:off x="7626318" y="5184742"/>
            <a:ext cx="2177559" cy="1309623"/>
          </a:xfrm>
        </p:spPr>
        <p:txBody>
          <a:bodyPr/>
          <a:lstStyle/>
          <a:p>
            <a:endParaRPr lang="en-NZ" dirty="0"/>
          </a:p>
        </p:txBody>
      </p:sp>
      <p:sp>
        <p:nvSpPr>
          <p:cNvPr id="7" name="Date Placeholder 3">
            <a:extLst>
              <a:ext uri="{FF2B5EF4-FFF2-40B4-BE49-F238E27FC236}">
                <a16:creationId xmlns:a16="http://schemas.microsoft.com/office/drawing/2014/main" id="{EEAAC328-9D3D-412C-93C7-45FB219CE626}"/>
              </a:ext>
            </a:extLst>
          </p:cNvPr>
          <p:cNvSpPr>
            <a:spLocks noGrp="1"/>
          </p:cNvSpPr>
          <p:nvPr>
            <p:ph type="dt" sz="half" idx="10"/>
          </p:nvPr>
        </p:nvSpPr>
        <p:spPr>
          <a:xfrm>
            <a:off x="838200" y="6356350"/>
            <a:ext cx="2743200" cy="365125"/>
          </a:xfrm>
        </p:spPr>
        <p:txBody>
          <a:bodyPr/>
          <a:lstStyle/>
          <a:p>
            <a:endParaRPr lang="en-NZ" dirty="0"/>
          </a:p>
        </p:txBody>
      </p:sp>
      <p:sp>
        <p:nvSpPr>
          <p:cNvPr id="8" name="Footer Placeholder 4">
            <a:extLst>
              <a:ext uri="{FF2B5EF4-FFF2-40B4-BE49-F238E27FC236}">
                <a16:creationId xmlns:a16="http://schemas.microsoft.com/office/drawing/2014/main" id="{808237EE-F57E-45F6-8326-6810832BFECD}"/>
              </a:ext>
            </a:extLst>
          </p:cNvPr>
          <p:cNvSpPr>
            <a:spLocks noGrp="1"/>
          </p:cNvSpPr>
          <p:nvPr>
            <p:ph type="ftr" sz="quarter" idx="11"/>
          </p:nvPr>
        </p:nvSpPr>
        <p:spPr>
          <a:xfrm>
            <a:off x="4038600" y="6356350"/>
            <a:ext cx="4114800" cy="365125"/>
          </a:xfrm>
        </p:spPr>
        <p:txBody>
          <a:bodyPr/>
          <a:lstStyle/>
          <a:p>
            <a:endParaRPr lang="en-NZ" dirty="0"/>
          </a:p>
        </p:txBody>
      </p:sp>
      <p:sp>
        <p:nvSpPr>
          <p:cNvPr id="9" name="Slide Number Placeholder 5">
            <a:extLst>
              <a:ext uri="{FF2B5EF4-FFF2-40B4-BE49-F238E27FC236}">
                <a16:creationId xmlns:a16="http://schemas.microsoft.com/office/drawing/2014/main" id="{986CBA98-A760-4779-A7E3-5E485B27B93B}"/>
              </a:ext>
            </a:extLst>
          </p:cNvPr>
          <p:cNvSpPr>
            <a:spLocks noGrp="1"/>
          </p:cNvSpPr>
          <p:nvPr>
            <p:ph type="sldNum" sz="quarter" idx="12"/>
          </p:nvPr>
        </p:nvSpPr>
        <p:spPr>
          <a:xfrm>
            <a:off x="8610600" y="6356350"/>
            <a:ext cx="2743200" cy="365125"/>
          </a:xfrm>
        </p:spPr>
        <p:txBody>
          <a:bodyPr/>
          <a:lstStyle/>
          <a:p>
            <a:fld id="{FD746DA8-E7EA-48A1-B1E2-2A020B4BB4EE}" type="slidenum">
              <a:rPr lang="en-NZ" smtClean="0"/>
              <a:t>‹#›</a:t>
            </a:fld>
            <a:endParaRPr lang="en-NZ" dirty="0"/>
          </a:p>
        </p:txBody>
      </p:sp>
    </p:spTree>
    <p:extLst>
      <p:ext uri="{BB962C8B-B14F-4D97-AF65-F5344CB8AC3E}">
        <p14:creationId xmlns:p14="http://schemas.microsoft.com/office/powerpoint/2010/main" val="219899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Logos Slide">
    <p:spTree>
      <p:nvGrpSpPr>
        <p:cNvPr id="1" name=""/>
        <p:cNvGrpSpPr/>
        <p:nvPr/>
      </p:nvGrpSpPr>
      <p:grpSpPr>
        <a:xfrm>
          <a:off x="0" y="0"/>
          <a:ext cx="0" cy="0"/>
          <a:chOff x="0" y="0"/>
          <a:chExt cx="0" cy="0"/>
        </a:xfrm>
      </p:grpSpPr>
      <p:sp>
        <p:nvSpPr>
          <p:cNvPr id="17" name="Picture Placeholder 5"/>
          <p:cNvSpPr>
            <a:spLocks noGrp="1"/>
          </p:cNvSpPr>
          <p:nvPr>
            <p:ph type="pic" sz="quarter" idx="17"/>
          </p:nvPr>
        </p:nvSpPr>
        <p:spPr>
          <a:xfrm>
            <a:off x="5279044" y="5184742"/>
            <a:ext cx="2177559" cy="1309623"/>
          </a:xfrm>
        </p:spPr>
        <p:txBody>
          <a:bodyPr/>
          <a:lstStyle/>
          <a:p>
            <a:endParaRPr lang="en-NZ" dirty="0"/>
          </a:p>
        </p:txBody>
      </p:sp>
      <p:sp>
        <p:nvSpPr>
          <p:cNvPr id="18" name="Picture Placeholder 5"/>
          <p:cNvSpPr>
            <a:spLocks noGrp="1"/>
          </p:cNvSpPr>
          <p:nvPr>
            <p:ph type="pic" sz="quarter" idx="18"/>
          </p:nvPr>
        </p:nvSpPr>
        <p:spPr>
          <a:xfrm>
            <a:off x="7626318" y="5184742"/>
            <a:ext cx="2177559" cy="1309623"/>
          </a:xfrm>
        </p:spPr>
        <p:txBody>
          <a:bodyPr/>
          <a:lstStyle/>
          <a:p>
            <a:endParaRPr lang="en-NZ" dirty="0"/>
          </a:p>
        </p:txBody>
      </p:sp>
      <p:sp>
        <p:nvSpPr>
          <p:cNvPr id="4" name="Date Placeholder 3">
            <a:extLst>
              <a:ext uri="{FF2B5EF4-FFF2-40B4-BE49-F238E27FC236}">
                <a16:creationId xmlns:a16="http://schemas.microsoft.com/office/drawing/2014/main" id="{56868555-F17D-4B4E-869D-9BF9E33ABE34}"/>
              </a:ext>
            </a:extLst>
          </p:cNvPr>
          <p:cNvSpPr>
            <a:spLocks noGrp="1"/>
          </p:cNvSpPr>
          <p:nvPr>
            <p:ph type="dt" sz="half" idx="10"/>
          </p:nvPr>
        </p:nvSpPr>
        <p:spPr>
          <a:xfrm>
            <a:off x="838200" y="6356350"/>
            <a:ext cx="2743200" cy="365125"/>
          </a:xfrm>
        </p:spPr>
        <p:txBody>
          <a:bodyPr/>
          <a:lstStyle/>
          <a:p>
            <a:endParaRPr lang="en-NZ" dirty="0"/>
          </a:p>
        </p:txBody>
      </p:sp>
      <p:sp>
        <p:nvSpPr>
          <p:cNvPr id="5" name="Footer Placeholder 4">
            <a:extLst>
              <a:ext uri="{FF2B5EF4-FFF2-40B4-BE49-F238E27FC236}">
                <a16:creationId xmlns:a16="http://schemas.microsoft.com/office/drawing/2014/main" id="{F70CA4FB-5D12-454C-9FE6-F56161C2CC82}"/>
              </a:ext>
            </a:extLst>
          </p:cNvPr>
          <p:cNvSpPr>
            <a:spLocks noGrp="1"/>
          </p:cNvSpPr>
          <p:nvPr>
            <p:ph type="ftr" sz="quarter" idx="11"/>
          </p:nvPr>
        </p:nvSpPr>
        <p:spPr>
          <a:xfrm>
            <a:off x="4038600" y="6356350"/>
            <a:ext cx="4114800" cy="365125"/>
          </a:xfrm>
        </p:spPr>
        <p:txBody>
          <a:bodyPr/>
          <a:lstStyle/>
          <a:p>
            <a:endParaRPr lang="en-NZ" dirty="0"/>
          </a:p>
        </p:txBody>
      </p:sp>
      <p:sp>
        <p:nvSpPr>
          <p:cNvPr id="6" name="Slide Number Placeholder 5">
            <a:extLst>
              <a:ext uri="{FF2B5EF4-FFF2-40B4-BE49-F238E27FC236}">
                <a16:creationId xmlns:a16="http://schemas.microsoft.com/office/drawing/2014/main" id="{EC99D871-D176-4ED1-B31D-AE44BEC14771}"/>
              </a:ext>
            </a:extLst>
          </p:cNvPr>
          <p:cNvSpPr>
            <a:spLocks noGrp="1"/>
          </p:cNvSpPr>
          <p:nvPr>
            <p:ph type="sldNum" sz="quarter" idx="12"/>
          </p:nvPr>
        </p:nvSpPr>
        <p:spPr>
          <a:xfrm>
            <a:off x="8610600" y="6356350"/>
            <a:ext cx="2743200" cy="365125"/>
          </a:xfrm>
        </p:spPr>
        <p:txBody>
          <a:bodyPr/>
          <a:lstStyle/>
          <a:p>
            <a:fld id="{FD746DA8-E7EA-48A1-B1E2-2A020B4BB4EE}" type="slidenum">
              <a:rPr lang="en-NZ" smtClean="0"/>
              <a:t>‹#›</a:t>
            </a:fld>
            <a:endParaRPr lang="en-NZ" dirty="0"/>
          </a:p>
        </p:txBody>
      </p:sp>
    </p:spTree>
    <p:extLst>
      <p:ext uri="{BB962C8B-B14F-4D97-AF65-F5344CB8AC3E}">
        <p14:creationId xmlns:p14="http://schemas.microsoft.com/office/powerpoint/2010/main" val="2399805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85660-0E7A-4033-88F6-F266D67542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67099ECD-657B-4ADF-8929-DBE79C8D34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3D5ABCB-0B78-4EC6-877B-5B92DB76F79A}"/>
              </a:ext>
            </a:extLst>
          </p:cNvPr>
          <p:cNvSpPr>
            <a:spLocks noGrp="1"/>
          </p:cNvSpPr>
          <p:nvPr>
            <p:ph type="dt" sz="half" idx="10"/>
          </p:nvPr>
        </p:nvSpPr>
        <p:spPr/>
        <p:txBody>
          <a:bodyPr/>
          <a:lstStyle/>
          <a:p>
            <a:endParaRPr lang="en-NZ" dirty="0"/>
          </a:p>
        </p:txBody>
      </p:sp>
      <p:sp>
        <p:nvSpPr>
          <p:cNvPr id="5" name="Footer Placeholder 4">
            <a:extLst>
              <a:ext uri="{FF2B5EF4-FFF2-40B4-BE49-F238E27FC236}">
                <a16:creationId xmlns:a16="http://schemas.microsoft.com/office/drawing/2014/main" id="{4B8DB99C-B3B1-4270-991A-4F937713B7AE}"/>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DA13F9A-3C80-4210-B336-5C4B1D56CC29}"/>
              </a:ext>
            </a:extLst>
          </p:cNvPr>
          <p:cNvSpPr>
            <a:spLocks noGrp="1"/>
          </p:cNvSpPr>
          <p:nvPr>
            <p:ph type="sldNum" sz="quarter" idx="12"/>
          </p:nvPr>
        </p:nvSpPr>
        <p:spPr/>
        <p:txBody>
          <a:bodyPr/>
          <a:lstStyle/>
          <a:p>
            <a:fld id="{FD746DA8-E7EA-48A1-B1E2-2A020B4BB4EE}" type="slidenum">
              <a:rPr lang="en-NZ" smtClean="0"/>
              <a:t>‹#›</a:t>
            </a:fld>
            <a:endParaRPr lang="en-NZ" dirty="0"/>
          </a:p>
        </p:txBody>
      </p:sp>
    </p:spTree>
    <p:extLst>
      <p:ext uri="{BB962C8B-B14F-4D97-AF65-F5344CB8AC3E}">
        <p14:creationId xmlns:p14="http://schemas.microsoft.com/office/powerpoint/2010/main" val="58956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r>
              <a:rPr lang="en-NZ" dirty="0"/>
              <a:t>16/11/2016</a:t>
            </a:r>
          </a:p>
        </p:txBody>
      </p:sp>
      <p:sp>
        <p:nvSpPr>
          <p:cNvPr id="5" name="Footer Placeholder 4"/>
          <p:cNvSpPr>
            <a:spLocks noGrp="1"/>
          </p:cNvSpPr>
          <p:nvPr>
            <p:ph type="ftr" sz="quarter" idx="11"/>
          </p:nvPr>
        </p:nvSpPr>
        <p:spPr/>
        <p:txBody>
          <a:bodyPr/>
          <a:lstStyle/>
          <a:p>
            <a:r>
              <a:rPr lang="en-NZ" dirty="0"/>
              <a:t>LSDA Workshop, Korea, 16-18 Nov. 2016</a:t>
            </a:r>
          </a:p>
        </p:txBody>
      </p:sp>
      <p:sp>
        <p:nvSpPr>
          <p:cNvPr id="6" name="Slide Number Placeholder 5"/>
          <p:cNvSpPr>
            <a:spLocks noGrp="1"/>
          </p:cNvSpPr>
          <p:nvPr>
            <p:ph type="sldNum" sz="quarter" idx="12"/>
          </p:nvPr>
        </p:nvSpPr>
        <p:spPr>
          <a:xfrm>
            <a:off x="9176646" y="6356350"/>
            <a:ext cx="913285" cy="365125"/>
          </a:xfrm>
        </p:spPr>
        <p:txBody>
          <a:bodyPr/>
          <a:lstStyle/>
          <a:p>
            <a:fld id="{508FD013-D5E8-4B43-BD69-0A3C0DA662EC}" type="slidenum">
              <a:rPr lang="en-NZ" smtClean="0"/>
              <a:t>‹#›</a:t>
            </a:fld>
            <a:endParaRPr lang="en-NZ" dirty="0"/>
          </a:p>
        </p:txBody>
      </p:sp>
      <p:pic>
        <p:nvPicPr>
          <p:cNvPr id="7" name="Picture 25" descr="A200711190246_250m_64"/>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672"/>
          <a:stretch/>
        </p:blipFill>
        <p:spPr bwMode="auto">
          <a:xfrm>
            <a:off x="-392" y="0"/>
            <a:ext cx="860363" cy="68659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7307" y="6356349"/>
            <a:ext cx="1508781" cy="365125"/>
          </a:xfrm>
          <a:prstGeom prst="rect">
            <a:avLst/>
          </a:prstGeom>
        </p:spPr>
      </p:pic>
    </p:spTree>
    <p:extLst>
      <p:ext uri="{BB962C8B-B14F-4D97-AF65-F5344CB8AC3E}">
        <p14:creationId xmlns:p14="http://schemas.microsoft.com/office/powerpoint/2010/main" val="1454540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597415" y="6136079"/>
            <a:ext cx="7147597" cy="365125"/>
          </a:xfrm>
        </p:spPr>
        <p:txBody>
          <a:bodyPr/>
          <a:lstStyle>
            <a:lvl1pPr algn="l">
              <a:defRPr>
                <a:solidFill>
                  <a:schemeClr val="bg1"/>
                </a:solidFill>
              </a:defRPr>
            </a:lvl1pPr>
          </a:lstStyle>
          <a:p>
            <a:pPr algn="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97415" y="1007928"/>
            <a:ext cx="3057150" cy="4806706"/>
          </a:xfrm>
          <a:prstGeom prst="rect">
            <a:avLst/>
          </a:prstGeom>
        </p:spPr>
      </p:pic>
    </p:spTree>
    <p:extLst>
      <p:ext uri="{BB962C8B-B14F-4D97-AF65-F5344CB8AC3E}">
        <p14:creationId xmlns:p14="http://schemas.microsoft.com/office/powerpoint/2010/main" val="3486377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774353" y="3794625"/>
            <a:ext cx="6643294" cy="636951"/>
          </a:xfrm>
        </p:spPr>
        <p:txBody>
          <a:bodyPr>
            <a:noAutofit/>
          </a:bodyPr>
          <a:lstStyle>
            <a:lvl1pPr>
              <a:defRPr sz="4000" b="1">
                <a:solidFill>
                  <a:schemeClr val="bg1"/>
                </a:solidFill>
              </a:defRPr>
            </a:lvl1pPr>
          </a:lstStyle>
          <a:p>
            <a:r>
              <a:rPr lang="en-US" dirty="0"/>
              <a:t>Click to edit Master title style</a:t>
            </a: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sp>
        <p:nvSpPr>
          <p:cNvPr id="11" name="Text Placeholder 10"/>
          <p:cNvSpPr>
            <a:spLocks noGrp="1"/>
          </p:cNvSpPr>
          <p:nvPr>
            <p:ph type="body" sz="quarter" idx="10"/>
          </p:nvPr>
        </p:nvSpPr>
        <p:spPr>
          <a:xfrm>
            <a:off x="2771897" y="4456010"/>
            <a:ext cx="6673850" cy="1000125"/>
          </a:xfrm>
        </p:spPr>
        <p:txBody>
          <a:bodyPr>
            <a:normAutofit/>
          </a:bodyPr>
          <a:lstStyle>
            <a:lvl1pPr marL="0" indent="0">
              <a:buNone/>
              <a:defRPr sz="2000">
                <a:solidFill>
                  <a:schemeClr val="bg1"/>
                </a:solidFill>
                <a:latin typeface="+mn-lt"/>
              </a:defRPr>
            </a:lvl1pPr>
          </a:lstStyle>
          <a:p>
            <a:pPr lvl="0"/>
            <a:r>
              <a:rPr lang="en-US" dirty="0"/>
              <a:t>Click to edit Master text styles</a:t>
            </a:r>
          </a:p>
        </p:txBody>
      </p:sp>
      <p:pic>
        <p:nvPicPr>
          <p:cNvPr id="4" name="Picture 3">
            <a:extLst>
              <a:ext uri="{FF2B5EF4-FFF2-40B4-BE49-F238E27FC236}">
                <a16:creationId xmlns:a16="http://schemas.microsoft.com/office/drawing/2014/main" id="{BC0ACE07-E56B-49F4-905B-42EBE78B8DE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98100" y="885041"/>
            <a:ext cx="5986309" cy="2178335"/>
          </a:xfrm>
          <a:prstGeom prst="rect">
            <a:avLst/>
          </a:prstGeom>
        </p:spPr>
      </p:pic>
    </p:spTree>
    <p:extLst>
      <p:ext uri="{BB962C8B-B14F-4D97-AF65-F5344CB8AC3E}">
        <p14:creationId xmlns:p14="http://schemas.microsoft.com/office/powerpoint/2010/main" val="1143735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92798" y="4485094"/>
            <a:ext cx="6643294" cy="636951"/>
          </a:xfrm>
        </p:spPr>
        <p:txBody>
          <a:bodyPr>
            <a:noAutofit/>
          </a:bodyPr>
          <a:lstStyle>
            <a:lvl1pPr>
              <a:defRPr sz="4000" b="1">
                <a:solidFill>
                  <a:schemeClr val="bg1"/>
                </a:solidFill>
              </a:defRPr>
            </a:lvl1pPr>
          </a:lstStyle>
          <a:p>
            <a:r>
              <a:rPr lang="en-US" dirty="0"/>
              <a:t>Click to edit Master title style</a:t>
            </a: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23863" y="4713474"/>
            <a:ext cx="1042418" cy="1642875"/>
          </a:xfrm>
          <a:prstGeom prst="rect">
            <a:avLst/>
          </a:prstGeom>
        </p:spPr>
      </p:pic>
      <p:sp>
        <p:nvSpPr>
          <p:cNvPr id="11" name="Text Placeholder 10"/>
          <p:cNvSpPr>
            <a:spLocks noGrp="1"/>
          </p:cNvSpPr>
          <p:nvPr>
            <p:ph type="body" sz="quarter" idx="10"/>
          </p:nvPr>
        </p:nvSpPr>
        <p:spPr>
          <a:xfrm>
            <a:off x="490342" y="5146479"/>
            <a:ext cx="6673850" cy="1000125"/>
          </a:xfrm>
        </p:spPr>
        <p:txBody>
          <a:bodyPr>
            <a:normAutofit/>
          </a:bodyPr>
          <a:lstStyle>
            <a:lvl1pPr marL="0" indent="0">
              <a:buNone/>
              <a:defRPr sz="200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61427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05620" y="978323"/>
            <a:ext cx="6643294" cy="636951"/>
          </a:xfrm>
        </p:spPr>
        <p:txBody>
          <a:bodyPr>
            <a:noAutofit/>
          </a:bodyPr>
          <a:lstStyle>
            <a:lvl1pPr>
              <a:defRPr sz="2200" b="1">
                <a:solidFill>
                  <a:schemeClr val="bg1"/>
                </a:solidFill>
              </a:defRPr>
            </a:lvl1pPr>
          </a:lstStyle>
          <a:p>
            <a:r>
              <a:rPr lang="en-US" dirty="0"/>
              <a:t>Click to edit Master title style</a:t>
            </a: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23863" y="4713474"/>
            <a:ext cx="1042418" cy="1642875"/>
          </a:xfrm>
          <a:prstGeom prst="rect">
            <a:avLst/>
          </a:prstGeom>
        </p:spPr>
      </p:pic>
      <p:sp>
        <p:nvSpPr>
          <p:cNvPr id="11" name="Text Placeholder 10"/>
          <p:cNvSpPr>
            <a:spLocks noGrp="1"/>
          </p:cNvSpPr>
          <p:nvPr>
            <p:ph type="body" sz="quarter" idx="10"/>
          </p:nvPr>
        </p:nvSpPr>
        <p:spPr>
          <a:xfrm>
            <a:off x="490342" y="1588219"/>
            <a:ext cx="6673850" cy="1000125"/>
          </a:xfrm>
        </p:spPr>
        <p:txBody>
          <a:bodyPr>
            <a:normAutofit/>
          </a:bodyPr>
          <a:lstStyle>
            <a:lvl1pPr marL="0" indent="0">
              <a:spcBef>
                <a:spcPts val="200"/>
              </a:spcBef>
              <a:buNone/>
              <a:defRPr sz="1800" b="1" baseline="0">
                <a:solidFill>
                  <a:schemeClr val="bg1"/>
                </a:solidFill>
                <a:latin typeface="+mn-lt"/>
              </a:defRPr>
            </a:lvl1pPr>
            <a:lvl2pPr marL="0" indent="0">
              <a:spcBef>
                <a:spcPts val="200"/>
              </a:spcBef>
              <a:buNone/>
              <a:defRPr sz="1800" b="0">
                <a:solidFill>
                  <a:schemeClr val="bg1"/>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42497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541721"/>
            <a:ext cx="5191565" cy="4496008"/>
          </a:xfrm>
        </p:spPr>
        <p:txBody>
          <a:bodyPr numCol="1" spc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8" name="Content Placeholder 2"/>
          <p:cNvSpPr>
            <a:spLocks noGrp="1"/>
          </p:cNvSpPr>
          <p:nvPr>
            <p:ph idx="10"/>
          </p:nvPr>
        </p:nvSpPr>
        <p:spPr>
          <a:xfrm>
            <a:off x="6108569" y="1541721"/>
            <a:ext cx="5245231" cy="4496008"/>
          </a:xfrm>
        </p:spPr>
        <p:txBody>
          <a:bodyPr numCol="1" spc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Slide Number Placeholder 5">
            <a:extLst>
              <a:ext uri="{FF2B5EF4-FFF2-40B4-BE49-F238E27FC236}">
                <a16:creationId xmlns:a16="http://schemas.microsoft.com/office/drawing/2014/main" id="{31B8C6BD-A6D6-4837-B78D-7008421F80BA}"/>
              </a:ext>
            </a:extLst>
          </p:cNvPr>
          <p:cNvSpPr>
            <a:spLocks noGrp="1"/>
          </p:cNvSpPr>
          <p:nvPr>
            <p:ph type="sldNum" sz="quarter" idx="4"/>
          </p:nvPr>
        </p:nvSpPr>
        <p:spPr>
          <a:xfrm>
            <a:off x="4575265" y="63294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2F6495B2-4FE3-4026-8847-2AFE67DABA8C}" type="slidenum">
              <a:rPr lang="en-NZ" smtClean="0"/>
              <a:pPr algn="ctr"/>
              <a:t>‹#›</a:t>
            </a:fld>
            <a:endParaRPr lang="en-NZ" dirty="0"/>
          </a:p>
        </p:txBody>
      </p:sp>
    </p:spTree>
    <p:extLst>
      <p:ext uri="{BB962C8B-B14F-4D97-AF65-F5344CB8AC3E}">
        <p14:creationId xmlns:p14="http://schemas.microsoft.com/office/powerpoint/2010/main" val="353161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lumn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931" y="1541721"/>
            <a:ext cx="10813869" cy="4496008"/>
          </a:xfrm>
        </p:spPr>
        <p:txBody>
          <a:bodyPr numCol="1" spc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5" name="Title 1">
            <a:extLst>
              <a:ext uri="{FF2B5EF4-FFF2-40B4-BE49-F238E27FC236}">
                <a16:creationId xmlns:a16="http://schemas.microsoft.com/office/drawing/2014/main" id="{0097312E-D451-4801-8FF1-74A3FD508DA8}"/>
              </a:ext>
            </a:extLst>
          </p:cNvPr>
          <p:cNvSpPr>
            <a:spLocks noGrp="1"/>
          </p:cNvSpPr>
          <p:nvPr>
            <p:ph type="title"/>
          </p:nvPr>
        </p:nvSpPr>
        <p:spPr>
          <a:xfrm>
            <a:off x="539931" y="647238"/>
            <a:ext cx="10813869" cy="636951"/>
          </a:xfrm>
        </p:spPr>
        <p:txBody>
          <a:bodyPr/>
          <a:lstStyle>
            <a:lvl1pPr>
              <a:defRPr>
                <a:solidFill>
                  <a:schemeClr val="accent3"/>
                </a:solidFill>
              </a:defRPr>
            </a:lvl1pPr>
          </a:lstStyle>
          <a:p>
            <a:r>
              <a:rPr lang="en-US" dirty="0"/>
              <a:t>Click to edit Master title style</a:t>
            </a:r>
            <a:endParaRPr lang="en-NZ" dirty="0"/>
          </a:p>
        </p:txBody>
      </p:sp>
      <p:sp>
        <p:nvSpPr>
          <p:cNvPr id="7" name="Slide Number Placeholder 5">
            <a:extLst>
              <a:ext uri="{FF2B5EF4-FFF2-40B4-BE49-F238E27FC236}">
                <a16:creationId xmlns:a16="http://schemas.microsoft.com/office/drawing/2014/main" id="{D7D0E1D8-98A8-475E-A0BE-D6DA774CA9DC}"/>
              </a:ext>
            </a:extLst>
          </p:cNvPr>
          <p:cNvSpPr>
            <a:spLocks noGrp="1"/>
          </p:cNvSpPr>
          <p:nvPr>
            <p:ph type="sldNum" sz="quarter" idx="4"/>
          </p:nvPr>
        </p:nvSpPr>
        <p:spPr>
          <a:xfrm>
            <a:off x="4575265" y="63294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2F6495B2-4FE3-4026-8847-2AFE67DABA8C}" type="slidenum">
              <a:rPr lang="en-NZ" smtClean="0"/>
              <a:pPr algn="ctr"/>
              <a:t>‹#›</a:t>
            </a:fld>
            <a:endParaRPr lang="en-NZ" dirty="0"/>
          </a:p>
        </p:txBody>
      </p:sp>
    </p:spTree>
    <p:extLst>
      <p:ext uri="{BB962C8B-B14F-4D97-AF65-F5344CB8AC3E}">
        <p14:creationId xmlns:p14="http://schemas.microsoft.com/office/powerpoint/2010/main" val="273335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92798" y="4485094"/>
            <a:ext cx="6643294" cy="636951"/>
          </a:xfrm>
        </p:spPr>
        <p:txBody>
          <a:bodyPr>
            <a:noAutofit/>
          </a:bodyPr>
          <a:lstStyle>
            <a:lvl1pPr>
              <a:defRPr sz="4000" b="1">
                <a:solidFill>
                  <a:schemeClr val="bg1"/>
                </a:solidFill>
              </a:defRPr>
            </a:lvl1pPr>
          </a:lstStyle>
          <a:p>
            <a:r>
              <a:rPr lang="en-US" dirty="0"/>
              <a:t>Click to edit Master title style</a:t>
            </a: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23863" y="4713474"/>
            <a:ext cx="1042418" cy="1642875"/>
          </a:xfrm>
          <a:prstGeom prst="rect">
            <a:avLst/>
          </a:prstGeom>
        </p:spPr>
      </p:pic>
      <p:sp>
        <p:nvSpPr>
          <p:cNvPr id="11" name="Text Placeholder 10"/>
          <p:cNvSpPr>
            <a:spLocks noGrp="1"/>
          </p:cNvSpPr>
          <p:nvPr>
            <p:ph type="body" sz="quarter" idx="10"/>
          </p:nvPr>
        </p:nvSpPr>
        <p:spPr>
          <a:xfrm>
            <a:off x="490342" y="5146479"/>
            <a:ext cx="6673850" cy="1000125"/>
          </a:xfrm>
        </p:spPr>
        <p:txBody>
          <a:bodyPr>
            <a:normAutofit/>
          </a:bodyPr>
          <a:lstStyle>
            <a:lvl1pPr marL="0" indent="0">
              <a:buNone/>
              <a:defRPr sz="200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3756767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539931" y="650730"/>
            <a:ext cx="5276407" cy="636951"/>
          </a:xfrm>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541720"/>
            <a:ext cx="5276407" cy="4496009"/>
          </a:xfrm>
        </p:spPr>
        <p:txBody>
          <a:bodyPr numCol="1" spc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Picture Placeholder 5"/>
          <p:cNvSpPr>
            <a:spLocks noGrp="1"/>
          </p:cNvSpPr>
          <p:nvPr>
            <p:ph type="pic" sz="quarter" idx="10"/>
          </p:nvPr>
        </p:nvSpPr>
        <p:spPr>
          <a:xfrm>
            <a:off x="6165850" y="650729"/>
            <a:ext cx="5400675" cy="5386999"/>
          </a:xfrm>
        </p:spPr>
        <p:txBody>
          <a:bodyPr/>
          <a:lstStyle/>
          <a:p>
            <a:endParaRPr lang="en-NZ" dirty="0"/>
          </a:p>
        </p:txBody>
      </p:sp>
      <p:sp>
        <p:nvSpPr>
          <p:cNvPr id="7" name="Slide Number Placeholder 5">
            <a:extLst>
              <a:ext uri="{FF2B5EF4-FFF2-40B4-BE49-F238E27FC236}">
                <a16:creationId xmlns:a16="http://schemas.microsoft.com/office/drawing/2014/main" id="{F409C1BC-B446-4ECE-8355-670C216F93C2}"/>
              </a:ext>
            </a:extLst>
          </p:cNvPr>
          <p:cNvSpPr>
            <a:spLocks noGrp="1"/>
          </p:cNvSpPr>
          <p:nvPr>
            <p:ph type="sldNum" sz="quarter" idx="4"/>
          </p:nvPr>
        </p:nvSpPr>
        <p:spPr>
          <a:xfrm>
            <a:off x="4575265" y="63294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2F6495B2-4FE3-4026-8847-2AFE67DABA8C}" type="slidenum">
              <a:rPr lang="en-NZ" smtClean="0"/>
              <a:pPr algn="ctr"/>
              <a:t>‹#›</a:t>
            </a:fld>
            <a:endParaRPr lang="en-NZ" dirty="0"/>
          </a:p>
        </p:txBody>
      </p:sp>
    </p:spTree>
    <p:extLst>
      <p:ext uri="{BB962C8B-B14F-4D97-AF65-F5344CB8AC3E}">
        <p14:creationId xmlns:p14="http://schemas.microsoft.com/office/powerpoint/2010/main" val="3416481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39932" y="857249"/>
            <a:ext cx="11026594" cy="5180479"/>
          </a:xfrm>
        </p:spPr>
        <p:txBody>
          <a:bodyPr/>
          <a:lstStyle/>
          <a:p>
            <a:endParaRPr lang="en-NZ" dirty="0"/>
          </a:p>
        </p:txBody>
      </p:sp>
      <p:sp>
        <p:nvSpPr>
          <p:cNvPr id="4" name="Slide Number Placeholder 5">
            <a:extLst>
              <a:ext uri="{FF2B5EF4-FFF2-40B4-BE49-F238E27FC236}">
                <a16:creationId xmlns:a16="http://schemas.microsoft.com/office/drawing/2014/main" id="{2D4555DE-AD8F-4309-A95B-46F6DEEBB565}"/>
              </a:ext>
            </a:extLst>
          </p:cNvPr>
          <p:cNvSpPr>
            <a:spLocks noGrp="1"/>
          </p:cNvSpPr>
          <p:nvPr>
            <p:ph type="sldNum" sz="quarter" idx="4"/>
          </p:nvPr>
        </p:nvSpPr>
        <p:spPr>
          <a:xfrm>
            <a:off x="4575265" y="63294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2F6495B2-4FE3-4026-8847-2AFE67DABA8C}" type="slidenum">
              <a:rPr lang="en-NZ" smtClean="0"/>
              <a:pPr algn="ctr"/>
              <a:t>‹#›</a:t>
            </a:fld>
            <a:endParaRPr lang="en-NZ" dirty="0"/>
          </a:p>
        </p:txBody>
      </p:sp>
    </p:spTree>
    <p:extLst>
      <p:ext uri="{BB962C8B-B14F-4D97-AF65-F5344CB8AC3E}">
        <p14:creationId xmlns:p14="http://schemas.microsoft.com/office/powerpoint/2010/main" val="1435053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and Chart">
    <p:spTree>
      <p:nvGrpSpPr>
        <p:cNvPr id="1" name=""/>
        <p:cNvGrpSpPr/>
        <p:nvPr/>
      </p:nvGrpSpPr>
      <p:grpSpPr>
        <a:xfrm>
          <a:off x="0" y="0"/>
          <a:ext cx="0" cy="0"/>
          <a:chOff x="0" y="0"/>
          <a:chExt cx="0" cy="0"/>
        </a:xfrm>
      </p:grpSpPr>
      <p:sp>
        <p:nvSpPr>
          <p:cNvPr id="6" name="Chart Placeholder 4">
            <a:extLst>
              <a:ext uri="{FF2B5EF4-FFF2-40B4-BE49-F238E27FC236}">
                <a16:creationId xmlns:a16="http://schemas.microsoft.com/office/drawing/2014/main" id="{323F1360-D9C0-4B5F-821D-3171D6CDBB41}"/>
              </a:ext>
            </a:extLst>
          </p:cNvPr>
          <p:cNvSpPr>
            <a:spLocks noGrp="1"/>
          </p:cNvSpPr>
          <p:nvPr>
            <p:ph type="chart" sz="quarter" idx="11"/>
          </p:nvPr>
        </p:nvSpPr>
        <p:spPr>
          <a:xfrm>
            <a:off x="6156325" y="650730"/>
            <a:ext cx="5400675" cy="5386999"/>
          </a:xfrm>
        </p:spPr>
        <p:txBody>
          <a:bodyPr/>
          <a:lstStyle/>
          <a:p>
            <a:endParaRPr lang="en-NZ" dirty="0"/>
          </a:p>
        </p:txBody>
      </p:sp>
      <p:sp>
        <p:nvSpPr>
          <p:cNvPr id="9" name="Title 1">
            <a:extLst>
              <a:ext uri="{FF2B5EF4-FFF2-40B4-BE49-F238E27FC236}">
                <a16:creationId xmlns:a16="http://schemas.microsoft.com/office/drawing/2014/main" id="{6FF6333E-CAC8-4576-90A3-47FAE891E159}"/>
              </a:ext>
            </a:extLst>
          </p:cNvPr>
          <p:cNvSpPr>
            <a:spLocks noGrp="1"/>
          </p:cNvSpPr>
          <p:nvPr>
            <p:ph type="title"/>
          </p:nvPr>
        </p:nvSpPr>
        <p:spPr>
          <a:xfrm>
            <a:off x="539931" y="650730"/>
            <a:ext cx="5276407" cy="636951"/>
          </a:xfrm>
        </p:spPr>
        <p:txBody>
          <a:bodyPr/>
          <a:lstStyle>
            <a:lvl1pPr>
              <a:defRPr>
                <a:solidFill>
                  <a:schemeClr val="accent3"/>
                </a:solidFill>
              </a:defRPr>
            </a:lvl1pPr>
          </a:lstStyle>
          <a:p>
            <a:r>
              <a:rPr lang="en-US" dirty="0"/>
              <a:t>Click to edit Master title style</a:t>
            </a:r>
            <a:endParaRPr lang="en-NZ" dirty="0"/>
          </a:p>
        </p:txBody>
      </p:sp>
      <p:sp>
        <p:nvSpPr>
          <p:cNvPr id="10" name="Content Placeholder 2">
            <a:extLst>
              <a:ext uri="{FF2B5EF4-FFF2-40B4-BE49-F238E27FC236}">
                <a16:creationId xmlns:a16="http://schemas.microsoft.com/office/drawing/2014/main" id="{8845BD68-B71F-4DC2-A9C1-F17C84031B1B}"/>
              </a:ext>
            </a:extLst>
          </p:cNvPr>
          <p:cNvSpPr>
            <a:spLocks noGrp="1"/>
          </p:cNvSpPr>
          <p:nvPr>
            <p:ph idx="1"/>
          </p:nvPr>
        </p:nvSpPr>
        <p:spPr>
          <a:xfrm>
            <a:off x="539931" y="1541721"/>
            <a:ext cx="5276407" cy="4496008"/>
          </a:xfrm>
        </p:spPr>
        <p:txBody>
          <a:bodyPr numCol="1" spc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12" name="Slide Number Placeholder 5">
            <a:extLst>
              <a:ext uri="{FF2B5EF4-FFF2-40B4-BE49-F238E27FC236}">
                <a16:creationId xmlns:a16="http://schemas.microsoft.com/office/drawing/2014/main" id="{FD284AAA-DAD8-4E51-A841-531BCCBFD8ED}"/>
              </a:ext>
            </a:extLst>
          </p:cNvPr>
          <p:cNvSpPr>
            <a:spLocks noGrp="1"/>
          </p:cNvSpPr>
          <p:nvPr>
            <p:ph type="sldNum" sz="quarter" idx="4"/>
          </p:nvPr>
        </p:nvSpPr>
        <p:spPr>
          <a:xfrm>
            <a:off x="4575265" y="63294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2F6495B2-4FE3-4026-8847-2AFE67DABA8C}" type="slidenum">
              <a:rPr lang="en-NZ" smtClean="0"/>
              <a:pPr algn="ctr"/>
              <a:t>‹#›</a:t>
            </a:fld>
            <a:endParaRPr lang="en-NZ" dirty="0"/>
          </a:p>
        </p:txBody>
      </p:sp>
    </p:spTree>
    <p:extLst>
      <p:ext uri="{BB962C8B-B14F-4D97-AF65-F5344CB8AC3E}">
        <p14:creationId xmlns:p14="http://schemas.microsoft.com/office/powerpoint/2010/main" val="1441070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go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endParaRPr lang="en-NZ" dirty="0"/>
          </a:p>
        </p:txBody>
      </p:sp>
      <p:sp>
        <p:nvSpPr>
          <p:cNvPr id="6" name="Picture Placeholder 5"/>
          <p:cNvSpPr>
            <a:spLocks noGrp="1"/>
          </p:cNvSpPr>
          <p:nvPr>
            <p:ph type="pic" sz="quarter" idx="10"/>
          </p:nvPr>
        </p:nvSpPr>
        <p:spPr>
          <a:xfrm>
            <a:off x="612775" y="1857375"/>
            <a:ext cx="2092325" cy="1884363"/>
          </a:xfrm>
        </p:spPr>
        <p:txBody>
          <a:bodyPr/>
          <a:lstStyle/>
          <a:p>
            <a:endParaRPr lang="en-NZ" dirty="0"/>
          </a:p>
        </p:txBody>
      </p:sp>
      <p:sp>
        <p:nvSpPr>
          <p:cNvPr id="7" name="Picture Placeholder 5"/>
          <p:cNvSpPr>
            <a:spLocks noGrp="1"/>
          </p:cNvSpPr>
          <p:nvPr>
            <p:ph type="pic" sz="quarter" idx="11"/>
          </p:nvPr>
        </p:nvSpPr>
        <p:spPr>
          <a:xfrm>
            <a:off x="2837501" y="1857375"/>
            <a:ext cx="2092325" cy="1884363"/>
          </a:xfrm>
        </p:spPr>
        <p:txBody>
          <a:bodyPr/>
          <a:lstStyle/>
          <a:p>
            <a:endParaRPr lang="en-NZ" dirty="0"/>
          </a:p>
        </p:txBody>
      </p:sp>
      <p:sp>
        <p:nvSpPr>
          <p:cNvPr id="8" name="Picture Placeholder 5"/>
          <p:cNvSpPr>
            <a:spLocks noGrp="1"/>
          </p:cNvSpPr>
          <p:nvPr>
            <p:ph type="pic" sz="quarter" idx="12"/>
          </p:nvPr>
        </p:nvSpPr>
        <p:spPr>
          <a:xfrm>
            <a:off x="5052800" y="1857375"/>
            <a:ext cx="2092325" cy="1884363"/>
          </a:xfrm>
        </p:spPr>
        <p:txBody>
          <a:bodyPr/>
          <a:lstStyle/>
          <a:p>
            <a:endParaRPr lang="en-NZ" dirty="0"/>
          </a:p>
        </p:txBody>
      </p:sp>
      <p:sp>
        <p:nvSpPr>
          <p:cNvPr id="9" name="Picture Placeholder 5"/>
          <p:cNvSpPr>
            <a:spLocks noGrp="1"/>
          </p:cNvSpPr>
          <p:nvPr>
            <p:ph type="pic" sz="quarter" idx="13"/>
          </p:nvPr>
        </p:nvSpPr>
        <p:spPr>
          <a:xfrm>
            <a:off x="7258672" y="1857375"/>
            <a:ext cx="2092325" cy="1884363"/>
          </a:xfrm>
        </p:spPr>
        <p:txBody>
          <a:bodyPr/>
          <a:lstStyle/>
          <a:p>
            <a:endParaRPr lang="en-NZ" dirty="0"/>
          </a:p>
        </p:txBody>
      </p:sp>
      <p:sp>
        <p:nvSpPr>
          <p:cNvPr id="10" name="Picture Placeholder 5"/>
          <p:cNvSpPr>
            <a:spLocks noGrp="1"/>
          </p:cNvSpPr>
          <p:nvPr>
            <p:ph type="pic" sz="quarter" idx="14"/>
          </p:nvPr>
        </p:nvSpPr>
        <p:spPr>
          <a:xfrm>
            <a:off x="9473971" y="1857375"/>
            <a:ext cx="2092325" cy="1884363"/>
          </a:xfrm>
        </p:spPr>
        <p:txBody>
          <a:bodyPr/>
          <a:lstStyle/>
          <a:p>
            <a:endParaRPr lang="en-NZ" dirty="0"/>
          </a:p>
        </p:txBody>
      </p:sp>
      <p:sp>
        <p:nvSpPr>
          <p:cNvPr id="11" name="Picture Placeholder 5"/>
          <p:cNvSpPr>
            <a:spLocks noGrp="1"/>
          </p:cNvSpPr>
          <p:nvPr>
            <p:ph type="pic" sz="quarter" idx="15"/>
          </p:nvPr>
        </p:nvSpPr>
        <p:spPr>
          <a:xfrm>
            <a:off x="612775" y="3837004"/>
            <a:ext cx="2092325" cy="1884363"/>
          </a:xfrm>
        </p:spPr>
        <p:txBody>
          <a:bodyPr/>
          <a:lstStyle/>
          <a:p>
            <a:endParaRPr lang="en-NZ" dirty="0"/>
          </a:p>
        </p:txBody>
      </p:sp>
      <p:sp>
        <p:nvSpPr>
          <p:cNvPr id="12" name="Picture Placeholder 5"/>
          <p:cNvSpPr>
            <a:spLocks noGrp="1"/>
          </p:cNvSpPr>
          <p:nvPr>
            <p:ph type="pic" sz="quarter" idx="16"/>
          </p:nvPr>
        </p:nvSpPr>
        <p:spPr>
          <a:xfrm>
            <a:off x="2837501" y="3837004"/>
            <a:ext cx="2092325" cy="1884363"/>
          </a:xfrm>
        </p:spPr>
        <p:txBody>
          <a:bodyPr/>
          <a:lstStyle/>
          <a:p>
            <a:endParaRPr lang="en-NZ" dirty="0"/>
          </a:p>
        </p:txBody>
      </p:sp>
      <p:sp>
        <p:nvSpPr>
          <p:cNvPr id="13" name="Picture Placeholder 5"/>
          <p:cNvSpPr>
            <a:spLocks noGrp="1"/>
          </p:cNvSpPr>
          <p:nvPr>
            <p:ph type="pic" sz="quarter" idx="17"/>
          </p:nvPr>
        </p:nvSpPr>
        <p:spPr>
          <a:xfrm>
            <a:off x="5052800" y="3837004"/>
            <a:ext cx="2092325" cy="1884363"/>
          </a:xfrm>
        </p:spPr>
        <p:txBody>
          <a:bodyPr/>
          <a:lstStyle/>
          <a:p>
            <a:endParaRPr lang="en-NZ" dirty="0"/>
          </a:p>
        </p:txBody>
      </p:sp>
      <p:sp>
        <p:nvSpPr>
          <p:cNvPr id="14" name="Picture Placeholder 5"/>
          <p:cNvSpPr>
            <a:spLocks noGrp="1"/>
          </p:cNvSpPr>
          <p:nvPr>
            <p:ph type="pic" sz="quarter" idx="18"/>
          </p:nvPr>
        </p:nvSpPr>
        <p:spPr>
          <a:xfrm>
            <a:off x="7258672" y="3837004"/>
            <a:ext cx="2092325" cy="1884363"/>
          </a:xfrm>
        </p:spPr>
        <p:txBody>
          <a:bodyPr/>
          <a:lstStyle/>
          <a:p>
            <a:endParaRPr lang="en-NZ" dirty="0"/>
          </a:p>
        </p:txBody>
      </p:sp>
      <p:sp>
        <p:nvSpPr>
          <p:cNvPr id="15" name="Picture Placeholder 5"/>
          <p:cNvSpPr>
            <a:spLocks noGrp="1"/>
          </p:cNvSpPr>
          <p:nvPr>
            <p:ph type="pic" sz="quarter" idx="19"/>
          </p:nvPr>
        </p:nvSpPr>
        <p:spPr>
          <a:xfrm>
            <a:off x="9473971" y="3837004"/>
            <a:ext cx="2092325" cy="1884363"/>
          </a:xfrm>
        </p:spPr>
        <p:txBody>
          <a:bodyPr/>
          <a:lstStyle/>
          <a:p>
            <a:endParaRPr lang="en-NZ" dirty="0"/>
          </a:p>
        </p:txBody>
      </p:sp>
      <p:sp>
        <p:nvSpPr>
          <p:cNvPr id="17" name="Slide Number Placeholder 5">
            <a:extLst>
              <a:ext uri="{FF2B5EF4-FFF2-40B4-BE49-F238E27FC236}">
                <a16:creationId xmlns:a16="http://schemas.microsoft.com/office/drawing/2014/main" id="{2266DB27-1621-4C33-AAEA-D9859EF47FD4}"/>
              </a:ext>
            </a:extLst>
          </p:cNvPr>
          <p:cNvSpPr>
            <a:spLocks noGrp="1"/>
          </p:cNvSpPr>
          <p:nvPr>
            <p:ph type="sldNum" sz="quarter" idx="4"/>
          </p:nvPr>
        </p:nvSpPr>
        <p:spPr>
          <a:xfrm>
            <a:off x="4575265" y="63294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2F6495B2-4FE3-4026-8847-2AFE67DABA8C}" type="slidenum">
              <a:rPr lang="en-NZ" smtClean="0"/>
              <a:pPr algn="ctr"/>
              <a:t>‹#›</a:t>
            </a:fld>
            <a:endParaRPr lang="en-NZ" dirty="0"/>
          </a:p>
        </p:txBody>
      </p:sp>
    </p:spTree>
    <p:extLst>
      <p:ext uri="{BB962C8B-B14F-4D97-AF65-F5344CB8AC3E}">
        <p14:creationId xmlns:p14="http://schemas.microsoft.com/office/powerpoint/2010/main" val="2692661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Logos Slide">
    <p:spTree>
      <p:nvGrpSpPr>
        <p:cNvPr id="1" name=""/>
        <p:cNvGrpSpPr/>
        <p:nvPr/>
      </p:nvGrpSpPr>
      <p:grpSpPr>
        <a:xfrm>
          <a:off x="0" y="0"/>
          <a:ext cx="0" cy="0"/>
          <a:chOff x="0" y="0"/>
          <a:chExt cx="0" cy="0"/>
        </a:xfrm>
      </p:grpSpPr>
      <p:sp>
        <p:nvSpPr>
          <p:cNvPr id="4" name="Rectangle 3"/>
          <p:cNvSpPr/>
          <p:nvPr userDrawn="1"/>
        </p:nvSpPr>
        <p:spPr>
          <a:xfrm>
            <a:off x="0" y="4779390"/>
            <a:ext cx="9973559" cy="207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Picture Placeholder 5"/>
          <p:cNvSpPr>
            <a:spLocks noGrp="1"/>
          </p:cNvSpPr>
          <p:nvPr>
            <p:ph type="pic" sz="quarter" idx="15"/>
          </p:nvPr>
        </p:nvSpPr>
        <p:spPr>
          <a:xfrm>
            <a:off x="612775" y="5184742"/>
            <a:ext cx="2177559" cy="1309623"/>
          </a:xfrm>
        </p:spPr>
        <p:txBody>
          <a:bodyPr/>
          <a:lstStyle/>
          <a:p>
            <a:endParaRPr lang="en-NZ" dirty="0"/>
          </a:p>
        </p:txBody>
      </p:sp>
      <p:sp>
        <p:nvSpPr>
          <p:cNvPr id="16" name="Picture Placeholder 5"/>
          <p:cNvSpPr>
            <a:spLocks noGrp="1"/>
          </p:cNvSpPr>
          <p:nvPr>
            <p:ph type="pic" sz="quarter" idx="16"/>
          </p:nvPr>
        </p:nvSpPr>
        <p:spPr>
          <a:xfrm>
            <a:off x="2931769" y="5184742"/>
            <a:ext cx="2177559" cy="1309623"/>
          </a:xfrm>
        </p:spPr>
        <p:txBody>
          <a:bodyPr/>
          <a:lstStyle/>
          <a:p>
            <a:endParaRPr lang="en-NZ" dirty="0"/>
          </a:p>
        </p:txBody>
      </p:sp>
      <p:sp>
        <p:nvSpPr>
          <p:cNvPr id="17" name="Picture Placeholder 5"/>
          <p:cNvSpPr>
            <a:spLocks noGrp="1"/>
          </p:cNvSpPr>
          <p:nvPr>
            <p:ph type="pic" sz="quarter" idx="17"/>
          </p:nvPr>
        </p:nvSpPr>
        <p:spPr>
          <a:xfrm>
            <a:off x="5279044" y="5184742"/>
            <a:ext cx="2177559" cy="1309623"/>
          </a:xfrm>
        </p:spPr>
        <p:txBody>
          <a:bodyPr/>
          <a:lstStyle/>
          <a:p>
            <a:endParaRPr lang="en-NZ" dirty="0"/>
          </a:p>
        </p:txBody>
      </p:sp>
      <p:sp>
        <p:nvSpPr>
          <p:cNvPr id="18" name="Picture Placeholder 5"/>
          <p:cNvSpPr>
            <a:spLocks noGrp="1"/>
          </p:cNvSpPr>
          <p:nvPr>
            <p:ph type="pic" sz="quarter" idx="18"/>
          </p:nvPr>
        </p:nvSpPr>
        <p:spPr>
          <a:xfrm>
            <a:off x="7626318" y="5184742"/>
            <a:ext cx="2177559" cy="1309623"/>
          </a:xfrm>
        </p:spPr>
        <p:txBody>
          <a:bodyPr/>
          <a:lstStyle/>
          <a:p>
            <a:endParaRPr lang="en-NZ" dirty="0"/>
          </a:p>
        </p:txBody>
      </p:sp>
    </p:spTree>
    <p:extLst>
      <p:ext uri="{BB962C8B-B14F-4D97-AF65-F5344CB8AC3E}">
        <p14:creationId xmlns:p14="http://schemas.microsoft.com/office/powerpoint/2010/main" val="3226847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Logos Slide">
    <p:spTree>
      <p:nvGrpSpPr>
        <p:cNvPr id="1" name=""/>
        <p:cNvGrpSpPr/>
        <p:nvPr/>
      </p:nvGrpSpPr>
      <p:grpSpPr>
        <a:xfrm>
          <a:off x="0" y="0"/>
          <a:ext cx="0" cy="0"/>
          <a:chOff x="0" y="0"/>
          <a:chExt cx="0" cy="0"/>
        </a:xfrm>
      </p:grpSpPr>
      <p:sp>
        <p:nvSpPr>
          <p:cNvPr id="17" name="Picture Placeholder 5"/>
          <p:cNvSpPr>
            <a:spLocks noGrp="1"/>
          </p:cNvSpPr>
          <p:nvPr>
            <p:ph type="pic" sz="quarter" idx="17"/>
          </p:nvPr>
        </p:nvSpPr>
        <p:spPr>
          <a:xfrm>
            <a:off x="5279044" y="5184742"/>
            <a:ext cx="2177559" cy="1309623"/>
          </a:xfrm>
        </p:spPr>
        <p:txBody>
          <a:bodyPr/>
          <a:lstStyle/>
          <a:p>
            <a:endParaRPr lang="en-NZ" dirty="0"/>
          </a:p>
        </p:txBody>
      </p:sp>
      <p:sp>
        <p:nvSpPr>
          <p:cNvPr id="18" name="Picture Placeholder 5"/>
          <p:cNvSpPr>
            <a:spLocks noGrp="1"/>
          </p:cNvSpPr>
          <p:nvPr>
            <p:ph type="pic" sz="quarter" idx="18"/>
          </p:nvPr>
        </p:nvSpPr>
        <p:spPr>
          <a:xfrm>
            <a:off x="7626318" y="5184742"/>
            <a:ext cx="2177559" cy="1309623"/>
          </a:xfrm>
        </p:spPr>
        <p:txBody>
          <a:bodyPr/>
          <a:lstStyle/>
          <a:p>
            <a:endParaRPr lang="en-NZ" dirty="0"/>
          </a:p>
        </p:txBody>
      </p:sp>
    </p:spTree>
    <p:extLst>
      <p:ext uri="{BB962C8B-B14F-4D97-AF65-F5344CB8AC3E}">
        <p14:creationId xmlns:p14="http://schemas.microsoft.com/office/powerpoint/2010/main" val="4149764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05620" y="978323"/>
            <a:ext cx="6643294" cy="636951"/>
          </a:xfrm>
        </p:spPr>
        <p:txBody>
          <a:bodyPr>
            <a:noAutofit/>
          </a:bodyPr>
          <a:lstStyle>
            <a:lvl1pPr>
              <a:defRPr sz="2200" b="1">
                <a:solidFill>
                  <a:schemeClr val="bg1"/>
                </a:solidFill>
              </a:defRPr>
            </a:lvl1pPr>
          </a:lstStyle>
          <a:p>
            <a:r>
              <a:rPr lang="en-US" dirty="0"/>
              <a:t>Click to edit Master title style</a:t>
            </a: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23863" y="4713474"/>
            <a:ext cx="1042418" cy="1642875"/>
          </a:xfrm>
          <a:prstGeom prst="rect">
            <a:avLst/>
          </a:prstGeom>
        </p:spPr>
      </p:pic>
      <p:sp>
        <p:nvSpPr>
          <p:cNvPr id="11" name="Text Placeholder 10"/>
          <p:cNvSpPr>
            <a:spLocks noGrp="1"/>
          </p:cNvSpPr>
          <p:nvPr>
            <p:ph type="body" sz="quarter" idx="10"/>
          </p:nvPr>
        </p:nvSpPr>
        <p:spPr>
          <a:xfrm>
            <a:off x="490342" y="1588219"/>
            <a:ext cx="6673850" cy="1000125"/>
          </a:xfrm>
        </p:spPr>
        <p:txBody>
          <a:bodyPr>
            <a:normAutofit/>
          </a:bodyPr>
          <a:lstStyle>
            <a:lvl1pPr marL="0" indent="0">
              <a:spcBef>
                <a:spcPts val="200"/>
              </a:spcBef>
              <a:buNone/>
              <a:defRPr sz="1800" b="1" baseline="0">
                <a:solidFill>
                  <a:schemeClr val="bg1"/>
                </a:solidFill>
                <a:latin typeface="+mn-lt"/>
              </a:defRPr>
            </a:lvl1pPr>
            <a:lvl2pPr marL="0" indent="0">
              <a:spcBef>
                <a:spcPts val="200"/>
              </a:spcBef>
              <a:buNone/>
              <a:defRPr sz="1800" b="0">
                <a:solidFill>
                  <a:schemeClr val="bg1"/>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26889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5191565" cy="3688664"/>
          </a:xfrm>
        </p:spPr>
        <p:txBody>
          <a:bodyPr numCol="1" spc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8" name="Content Placeholder 2"/>
          <p:cNvSpPr>
            <a:spLocks noGrp="1"/>
          </p:cNvSpPr>
          <p:nvPr>
            <p:ph idx="10"/>
          </p:nvPr>
        </p:nvSpPr>
        <p:spPr>
          <a:xfrm>
            <a:off x="6108569" y="1976846"/>
            <a:ext cx="5245231" cy="3688664"/>
          </a:xfrm>
        </p:spPr>
        <p:txBody>
          <a:bodyPr numCol="1" spc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3">
            <a:extLst>
              <a:ext uri="{FF2B5EF4-FFF2-40B4-BE49-F238E27FC236}">
                <a16:creationId xmlns:a16="http://schemas.microsoft.com/office/drawing/2014/main" id="{A9B6A6EB-55E6-4AD3-AA5B-DDD9E3AE9B36}"/>
              </a:ext>
            </a:extLst>
          </p:cNvPr>
          <p:cNvSpPr>
            <a:spLocks noGrp="1"/>
          </p:cNvSpPr>
          <p:nvPr>
            <p:ph type="dt" sz="half" idx="11"/>
          </p:nvPr>
        </p:nvSpPr>
        <p:spPr>
          <a:xfrm>
            <a:off x="838200" y="6356350"/>
            <a:ext cx="2743200" cy="365125"/>
          </a:xfrm>
        </p:spPr>
        <p:txBody>
          <a:bodyPr/>
          <a:lstStyle/>
          <a:p>
            <a:endParaRPr lang="en-NZ" dirty="0"/>
          </a:p>
        </p:txBody>
      </p:sp>
      <p:sp>
        <p:nvSpPr>
          <p:cNvPr id="6" name="Footer Placeholder 4">
            <a:extLst>
              <a:ext uri="{FF2B5EF4-FFF2-40B4-BE49-F238E27FC236}">
                <a16:creationId xmlns:a16="http://schemas.microsoft.com/office/drawing/2014/main" id="{8ED2F797-B8FC-4691-80DD-77CD5C24F0C6}"/>
              </a:ext>
            </a:extLst>
          </p:cNvPr>
          <p:cNvSpPr>
            <a:spLocks noGrp="1"/>
          </p:cNvSpPr>
          <p:nvPr>
            <p:ph type="ftr" sz="quarter" idx="12"/>
          </p:nvPr>
        </p:nvSpPr>
        <p:spPr>
          <a:xfrm>
            <a:off x="4038600" y="6356350"/>
            <a:ext cx="4114800" cy="365125"/>
          </a:xfrm>
        </p:spPr>
        <p:txBody>
          <a:bodyPr/>
          <a:lstStyle/>
          <a:p>
            <a:endParaRPr lang="en-NZ" dirty="0"/>
          </a:p>
        </p:txBody>
      </p:sp>
      <p:sp>
        <p:nvSpPr>
          <p:cNvPr id="7" name="Slide Number Placeholder 5">
            <a:extLst>
              <a:ext uri="{FF2B5EF4-FFF2-40B4-BE49-F238E27FC236}">
                <a16:creationId xmlns:a16="http://schemas.microsoft.com/office/drawing/2014/main" id="{0EDDAD1A-26C6-4474-AC2D-D56E5F0A40B6}"/>
              </a:ext>
            </a:extLst>
          </p:cNvPr>
          <p:cNvSpPr>
            <a:spLocks noGrp="1"/>
          </p:cNvSpPr>
          <p:nvPr>
            <p:ph type="sldNum" sz="quarter" idx="13"/>
          </p:nvPr>
        </p:nvSpPr>
        <p:spPr>
          <a:xfrm>
            <a:off x="8610600" y="6356350"/>
            <a:ext cx="2743200" cy="365125"/>
          </a:xfrm>
        </p:spPr>
        <p:txBody>
          <a:bodyPr/>
          <a:lstStyle/>
          <a:p>
            <a:fld id="{FD746DA8-E7EA-48A1-B1E2-2A020B4BB4EE}" type="slidenum">
              <a:rPr lang="en-NZ" smtClean="0"/>
              <a:t>‹#›</a:t>
            </a:fld>
            <a:endParaRPr lang="en-NZ" dirty="0"/>
          </a:p>
        </p:txBody>
      </p:sp>
    </p:spTree>
    <p:extLst>
      <p:ext uri="{BB962C8B-B14F-4D97-AF65-F5344CB8AC3E}">
        <p14:creationId xmlns:p14="http://schemas.microsoft.com/office/powerpoint/2010/main" val="102215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10813869" cy="3688664"/>
          </a:xfrm>
        </p:spPr>
        <p:txBody>
          <a:bodyPr numCol="1" spc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Slide Number Placeholder 5">
            <a:extLst>
              <a:ext uri="{FF2B5EF4-FFF2-40B4-BE49-F238E27FC236}">
                <a16:creationId xmlns:a16="http://schemas.microsoft.com/office/drawing/2014/main" id="{2928FCBB-B091-4312-B30C-C4DEB7DB2146}"/>
              </a:ext>
            </a:extLst>
          </p:cNvPr>
          <p:cNvSpPr>
            <a:spLocks noGrp="1"/>
          </p:cNvSpPr>
          <p:nvPr>
            <p:ph type="sldNum" sz="quarter" idx="12"/>
          </p:nvPr>
        </p:nvSpPr>
        <p:spPr>
          <a:xfrm>
            <a:off x="8610600" y="6356350"/>
            <a:ext cx="2743200" cy="365125"/>
          </a:xfrm>
        </p:spPr>
        <p:txBody>
          <a:bodyPr/>
          <a:lstStyle/>
          <a:p>
            <a:fld id="{FD746DA8-E7EA-48A1-B1E2-2A020B4BB4EE}" type="slidenum">
              <a:rPr lang="en-NZ" smtClean="0"/>
              <a:t>‹#›</a:t>
            </a:fld>
            <a:endParaRPr lang="en-NZ" dirty="0"/>
          </a:p>
        </p:txBody>
      </p:sp>
      <p:sp>
        <p:nvSpPr>
          <p:cNvPr id="5" name="Date Placeholder 3">
            <a:extLst>
              <a:ext uri="{FF2B5EF4-FFF2-40B4-BE49-F238E27FC236}">
                <a16:creationId xmlns:a16="http://schemas.microsoft.com/office/drawing/2014/main" id="{08345441-8BDF-4E1F-8480-E3B6F67BB816}"/>
              </a:ext>
            </a:extLst>
          </p:cNvPr>
          <p:cNvSpPr>
            <a:spLocks noGrp="1"/>
          </p:cNvSpPr>
          <p:nvPr>
            <p:ph type="dt" sz="half" idx="10"/>
          </p:nvPr>
        </p:nvSpPr>
        <p:spPr>
          <a:xfrm>
            <a:off x="838200" y="6356350"/>
            <a:ext cx="2743200" cy="365125"/>
          </a:xfrm>
        </p:spPr>
        <p:txBody>
          <a:bodyPr/>
          <a:lstStyle/>
          <a:p>
            <a:endParaRPr lang="en-NZ" dirty="0"/>
          </a:p>
        </p:txBody>
      </p:sp>
      <p:sp>
        <p:nvSpPr>
          <p:cNvPr id="6" name="Footer Placeholder 4">
            <a:extLst>
              <a:ext uri="{FF2B5EF4-FFF2-40B4-BE49-F238E27FC236}">
                <a16:creationId xmlns:a16="http://schemas.microsoft.com/office/drawing/2014/main" id="{D4626E01-2C70-44B9-8673-194021A84BFD}"/>
              </a:ext>
            </a:extLst>
          </p:cNvPr>
          <p:cNvSpPr>
            <a:spLocks noGrp="1"/>
          </p:cNvSpPr>
          <p:nvPr>
            <p:ph type="ftr" sz="quarter" idx="11"/>
          </p:nvPr>
        </p:nvSpPr>
        <p:spPr>
          <a:xfrm>
            <a:off x="4038600" y="6356350"/>
            <a:ext cx="4114800" cy="365125"/>
          </a:xfrm>
        </p:spPr>
        <p:txBody>
          <a:bodyPr/>
          <a:lstStyle/>
          <a:p>
            <a:endParaRPr lang="en-NZ" dirty="0"/>
          </a:p>
        </p:txBody>
      </p:sp>
    </p:spTree>
    <p:extLst>
      <p:ext uri="{BB962C8B-B14F-4D97-AF65-F5344CB8AC3E}">
        <p14:creationId xmlns:p14="http://schemas.microsoft.com/office/powerpoint/2010/main" val="46373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539931" y="1053737"/>
            <a:ext cx="5276407" cy="636951"/>
          </a:xfrm>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5276407" cy="3688664"/>
          </a:xfrm>
        </p:spPr>
        <p:txBody>
          <a:bodyPr numCol="1" spc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Picture Placeholder 5"/>
          <p:cNvSpPr>
            <a:spLocks noGrp="1"/>
          </p:cNvSpPr>
          <p:nvPr>
            <p:ph type="pic" sz="quarter" idx="10"/>
          </p:nvPr>
        </p:nvSpPr>
        <p:spPr>
          <a:xfrm>
            <a:off x="6165850" y="857250"/>
            <a:ext cx="5400675" cy="4959350"/>
          </a:xfrm>
        </p:spPr>
        <p:txBody>
          <a:bodyPr/>
          <a:lstStyle/>
          <a:p>
            <a:endParaRPr lang="en-NZ" dirty="0"/>
          </a:p>
        </p:txBody>
      </p:sp>
      <p:sp>
        <p:nvSpPr>
          <p:cNvPr id="5" name="Date Placeholder 3">
            <a:extLst>
              <a:ext uri="{FF2B5EF4-FFF2-40B4-BE49-F238E27FC236}">
                <a16:creationId xmlns:a16="http://schemas.microsoft.com/office/drawing/2014/main" id="{685C98A5-1720-4089-80A5-87DCB32864F0}"/>
              </a:ext>
            </a:extLst>
          </p:cNvPr>
          <p:cNvSpPr>
            <a:spLocks noGrp="1"/>
          </p:cNvSpPr>
          <p:nvPr>
            <p:ph type="dt" sz="half" idx="11"/>
          </p:nvPr>
        </p:nvSpPr>
        <p:spPr>
          <a:xfrm>
            <a:off x="838200" y="6356350"/>
            <a:ext cx="2743200" cy="365125"/>
          </a:xfrm>
        </p:spPr>
        <p:txBody>
          <a:bodyPr/>
          <a:lstStyle/>
          <a:p>
            <a:endParaRPr lang="en-NZ" dirty="0"/>
          </a:p>
        </p:txBody>
      </p:sp>
      <p:sp>
        <p:nvSpPr>
          <p:cNvPr id="7" name="Footer Placeholder 4">
            <a:extLst>
              <a:ext uri="{FF2B5EF4-FFF2-40B4-BE49-F238E27FC236}">
                <a16:creationId xmlns:a16="http://schemas.microsoft.com/office/drawing/2014/main" id="{9D32BAEE-2F12-4368-83D8-276321030267}"/>
              </a:ext>
            </a:extLst>
          </p:cNvPr>
          <p:cNvSpPr>
            <a:spLocks noGrp="1"/>
          </p:cNvSpPr>
          <p:nvPr>
            <p:ph type="ftr" sz="quarter" idx="12"/>
          </p:nvPr>
        </p:nvSpPr>
        <p:spPr>
          <a:xfrm>
            <a:off x="4038600" y="6356350"/>
            <a:ext cx="4114800" cy="365125"/>
          </a:xfrm>
        </p:spPr>
        <p:txBody>
          <a:bodyPr/>
          <a:lstStyle/>
          <a:p>
            <a:endParaRPr lang="en-NZ" dirty="0"/>
          </a:p>
        </p:txBody>
      </p:sp>
      <p:sp>
        <p:nvSpPr>
          <p:cNvPr id="8" name="Slide Number Placeholder 5">
            <a:extLst>
              <a:ext uri="{FF2B5EF4-FFF2-40B4-BE49-F238E27FC236}">
                <a16:creationId xmlns:a16="http://schemas.microsoft.com/office/drawing/2014/main" id="{ECEDBE9C-F785-4FCE-A8E3-4437295354FF}"/>
              </a:ext>
            </a:extLst>
          </p:cNvPr>
          <p:cNvSpPr>
            <a:spLocks noGrp="1"/>
          </p:cNvSpPr>
          <p:nvPr>
            <p:ph type="sldNum" sz="quarter" idx="13"/>
          </p:nvPr>
        </p:nvSpPr>
        <p:spPr>
          <a:xfrm>
            <a:off x="8610600" y="6356350"/>
            <a:ext cx="2743200" cy="365125"/>
          </a:xfrm>
        </p:spPr>
        <p:txBody>
          <a:bodyPr/>
          <a:lstStyle/>
          <a:p>
            <a:fld id="{FD746DA8-E7EA-48A1-B1E2-2A020B4BB4EE}" type="slidenum">
              <a:rPr lang="en-NZ" smtClean="0"/>
              <a:t>‹#›</a:t>
            </a:fld>
            <a:endParaRPr lang="en-NZ" dirty="0"/>
          </a:p>
        </p:txBody>
      </p:sp>
    </p:spTree>
    <p:extLst>
      <p:ext uri="{BB962C8B-B14F-4D97-AF65-F5344CB8AC3E}">
        <p14:creationId xmlns:p14="http://schemas.microsoft.com/office/powerpoint/2010/main" val="284296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39932" y="857250"/>
            <a:ext cx="11026594" cy="4959350"/>
          </a:xfrm>
        </p:spPr>
        <p:txBody>
          <a:bodyPr/>
          <a:lstStyle/>
          <a:p>
            <a:endParaRPr lang="en-NZ" dirty="0"/>
          </a:p>
        </p:txBody>
      </p:sp>
      <p:sp>
        <p:nvSpPr>
          <p:cNvPr id="3" name="Date Placeholder 3">
            <a:extLst>
              <a:ext uri="{FF2B5EF4-FFF2-40B4-BE49-F238E27FC236}">
                <a16:creationId xmlns:a16="http://schemas.microsoft.com/office/drawing/2014/main" id="{BCC68D15-0A31-43F3-AF08-D92C5682F31B}"/>
              </a:ext>
            </a:extLst>
          </p:cNvPr>
          <p:cNvSpPr>
            <a:spLocks noGrp="1"/>
          </p:cNvSpPr>
          <p:nvPr>
            <p:ph type="dt" sz="half" idx="11"/>
          </p:nvPr>
        </p:nvSpPr>
        <p:spPr>
          <a:xfrm>
            <a:off x="838200" y="6356350"/>
            <a:ext cx="2743200" cy="365125"/>
          </a:xfrm>
        </p:spPr>
        <p:txBody>
          <a:bodyPr/>
          <a:lstStyle/>
          <a:p>
            <a:endParaRPr lang="en-NZ" dirty="0"/>
          </a:p>
        </p:txBody>
      </p:sp>
      <p:sp>
        <p:nvSpPr>
          <p:cNvPr id="4" name="Footer Placeholder 4">
            <a:extLst>
              <a:ext uri="{FF2B5EF4-FFF2-40B4-BE49-F238E27FC236}">
                <a16:creationId xmlns:a16="http://schemas.microsoft.com/office/drawing/2014/main" id="{239E58BB-B098-4DBA-917E-0419C696491D}"/>
              </a:ext>
            </a:extLst>
          </p:cNvPr>
          <p:cNvSpPr>
            <a:spLocks noGrp="1"/>
          </p:cNvSpPr>
          <p:nvPr>
            <p:ph type="ftr" sz="quarter" idx="12"/>
          </p:nvPr>
        </p:nvSpPr>
        <p:spPr>
          <a:xfrm>
            <a:off x="4038600" y="6356350"/>
            <a:ext cx="4114800" cy="365125"/>
          </a:xfrm>
        </p:spPr>
        <p:txBody>
          <a:bodyPr/>
          <a:lstStyle/>
          <a:p>
            <a:endParaRPr lang="en-NZ" dirty="0"/>
          </a:p>
        </p:txBody>
      </p:sp>
      <p:sp>
        <p:nvSpPr>
          <p:cNvPr id="5" name="Slide Number Placeholder 5">
            <a:extLst>
              <a:ext uri="{FF2B5EF4-FFF2-40B4-BE49-F238E27FC236}">
                <a16:creationId xmlns:a16="http://schemas.microsoft.com/office/drawing/2014/main" id="{A80FD0A4-6213-4B11-85F1-9C9429AD07FE}"/>
              </a:ext>
            </a:extLst>
          </p:cNvPr>
          <p:cNvSpPr>
            <a:spLocks noGrp="1"/>
          </p:cNvSpPr>
          <p:nvPr>
            <p:ph type="sldNum" sz="quarter" idx="13"/>
          </p:nvPr>
        </p:nvSpPr>
        <p:spPr>
          <a:xfrm>
            <a:off x="8610600" y="6356350"/>
            <a:ext cx="2743200" cy="365125"/>
          </a:xfrm>
        </p:spPr>
        <p:txBody>
          <a:bodyPr/>
          <a:lstStyle/>
          <a:p>
            <a:fld id="{FD746DA8-E7EA-48A1-B1E2-2A020B4BB4EE}" type="slidenum">
              <a:rPr lang="en-NZ" smtClean="0"/>
              <a:t>‹#›</a:t>
            </a:fld>
            <a:endParaRPr lang="en-NZ" dirty="0"/>
          </a:p>
        </p:txBody>
      </p:sp>
    </p:spTree>
    <p:extLst>
      <p:ext uri="{BB962C8B-B14F-4D97-AF65-F5344CB8AC3E}">
        <p14:creationId xmlns:p14="http://schemas.microsoft.com/office/powerpoint/2010/main" val="271344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and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156325" y="847725"/>
            <a:ext cx="5400675" cy="4978400"/>
          </a:xfrm>
        </p:spPr>
        <p:txBody>
          <a:bodyPr/>
          <a:lstStyle/>
          <a:p>
            <a:endParaRPr lang="en-NZ" dirty="0"/>
          </a:p>
        </p:txBody>
      </p:sp>
      <p:sp>
        <p:nvSpPr>
          <p:cNvPr id="2" name="Title 1"/>
          <p:cNvSpPr>
            <a:spLocks noGrp="1"/>
          </p:cNvSpPr>
          <p:nvPr>
            <p:ph type="title"/>
          </p:nvPr>
        </p:nvSpPr>
        <p:spPr>
          <a:xfrm>
            <a:off x="539931" y="1053737"/>
            <a:ext cx="5276407" cy="636951"/>
          </a:xfrm>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5276407" cy="3688664"/>
          </a:xfrm>
        </p:spPr>
        <p:txBody>
          <a:bodyPr numCol="1" spc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Date Placeholder 3">
            <a:extLst>
              <a:ext uri="{FF2B5EF4-FFF2-40B4-BE49-F238E27FC236}">
                <a16:creationId xmlns:a16="http://schemas.microsoft.com/office/drawing/2014/main" id="{18CA2F1E-45A9-4FC2-BF9F-115552A7E5C1}"/>
              </a:ext>
            </a:extLst>
          </p:cNvPr>
          <p:cNvSpPr>
            <a:spLocks noGrp="1"/>
          </p:cNvSpPr>
          <p:nvPr>
            <p:ph type="dt" sz="half" idx="10"/>
          </p:nvPr>
        </p:nvSpPr>
        <p:spPr>
          <a:xfrm>
            <a:off x="838200" y="6356350"/>
            <a:ext cx="2743200" cy="365125"/>
          </a:xfrm>
        </p:spPr>
        <p:txBody>
          <a:bodyPr/>
          <a:lstStyle/>
          <a:p>
            <a:endParaRPr lang="en-NZ" dirty="0"/>
          </a:p>
        </p:txBody>
      </p:sp>
      <p:sp>
        <p:nvSpPr>
          <p:cNvPr id="7" name="Footer Placeholder 4">
            <a:extLst>
              <a:ext uri="{FF2B5EF4-FFF2-40B4-BE49-F238E27FC236}">
                <a16:creationId xmlns:a16="http://schemas.microsoft.com/office/drawing/2014/main" id="{AB90FC10-4C46-4A90-BA1A-82EE08D47A90}"/>
              </a:ext>
            </a:extLst>
          </p:cNvPr>
          <p:cNvSpPr>
            <a:spLocks noGrp="1"/>
          </p:cNvSpPr>
          <p:nvPr>
            <p:ph type="ftr" sz="quarter" idx="12"/>
          </p:nvPr>
        </p:nvSpPr>
        <p:spPr>
          <a:xfrm>
            <a:off x="4038600" y="6356350"/>
            <a:ext cx="4114800" cy="365125"/>
          </a:xfrm>
        </p:spPr>
        <p:txBody>
          <a:bodyPr/>
          <a:lstStyle/>
          <a:p>
            <a:endParaRPr lang="en-NZ" dirty="0"/>
          </a:p>
        </p:txBody>
      </p:sp>
      <p:sp>
        <p:nvSpPr>
          <p:cNvPr id="8" name="Slide Number Placeholder 5">
            <a:extLst>
              <a:ext uri="{FF2B5EF4-FFF2-40B4-BE49-F238E27FC236}">
                <a16:creationId xmlns:a16="http://schemas.microsoft.com/office/drawing/2014/main" id="{50B88D88-FBDA-4C20-895C-58BC8AE9545F}"/>
              </a:ext>
            </a:extLst>
          </p:cNvPr>
          <p:cNvSpPr>
            <a:spLocks noGrp="1"/>
          </p:cNvSpPr>
          <p:nvPr>
            <p:ph type="sldNum" sz="quarter" idx="13"/>
          </p:nvPr>
        </p:nvSpPr>
        <p:spPr>
          <a:xfrm>
            <a:off x="8610600" y="6356350"/>
            <a:ext cx="2743200" cy="365125"/>
          </a:xfrm>
        </p:spPr>
        <p:txBody>
          <a:bodyPr/>
          <a:lstStyle/>
          <a:p>
            <a:fld id="{FD746DA8-E7EA-48A1-B1E2-2A020B4BB4EE}" type="slidenum">
              <a:rPr lang="en-NZ" smtClean="0"/>
              <a:t>‹#›</a:t>
            </a:fld>
            <a:endParaRPr lang="en-NZ" dirty="0"/>
          </a:p>
        </p:txBody>
      </p:sp>
    </p:spTree>
    <p:extLst>
      <p:ext uri="{BB962C8B-B14F-4D97-AF65-F5344CB8AC3E}">
        <p14:creationId xmlns:p14="http://schemas.microsoft.com/office/powerpoint/2010/main" val="3784394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go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endParaRPr lang="en-NZ" dirty="0"/>
          </a:p>
        </p:txBody>
      </p:sp>
      <p:sp>
        <p:nvSpPr>
          <p:cNvPr id="6" name="Picture Placeholder 5"/>
          <p:cNvSpPr>
            <a:spLocks noGrp="1"/>
          </p:cNvSpPr>
          <p:nvPr>
            <p:ph type="pic" sz="quarter" idx="10"/>
          </p:nvPr>
        </p:nvSpPr>
        <p:spPr>
          <a:xfrm>
            <a:off x="612775" y="1857375"/>
            <a:ext cx="2092325" cy="1884363"/>
          </a:xfrm>
        </p:spPr>
        <p:txBody>
          <a:bodyPr/>
          <a:lstStyle/>
          <a:p>
            <a:endParaRPr lang="en-NZ" dirty="0"/>
          </a:p>
        </p:txBody>
      </p:sp>
      <p:sp>
        <p:nvSpPr>
          <p:cNvPr id="7" name="Picture Placeholder 5"/>
          <p:cNvSpPr>
            <a:spLocks noGrp="1"/>
          </p:cNvSpPr>
          <p:nvPr>
            <p:ph type="pic" sz="quarter" idx="11"/>
          </p:nvPr>
        </p:nvSpPr>
        <p:spPr>
          <a:xfrm>
            <a:off x="2837501" y="1857375"/>
            <a:ext cx="2092325" cy="1884363"/>
          </a:xfrm>
        </p:spPr>
        <p:txBody>
          <a:bodyPr/>
          <a:lstStyle/>
          <a:p>
            <a:endParaRPr lang="en-NZ" dirty="0"/>
          </a:p>
        </p:txBody>
      </p:sp>
      <p:sp>
        <p:nvSpPr>
          <p:cNvPr id="8" name="Picture Placeholder 5"/>
          <p:cNvSpPr>
            <a:spLocks noGrp="1"/>
          </p:cNvSpPr>
          <p:nvPr>
            <p:ph type="pic" sz="quarter" idx="12"/>
          </p:nvPr>
        </p:nvSpPr>
        <p:spPr>
          <a:xfrm>
            <a:off x="5052800" y="1857375"/>
            <a:ext cx="2092325" cy="1884363"/>
          </a:xfrm>
        </p:spPr>
        <p:txBody>
          <a:bodyPr/>
          <a:lstStyle/>
          <a:p>
            <a:endParaRPr lang="en-NZ" dirty="0"/>
          </a:p>
        </p:txBody>
      </p:sp>
      <p:sp>
        <p:nvSpPr>
          <p:cNvPr id="9" name="Picture Placeholder 5"/>
          <p:cNvSpPr>
            <a:spLocks noGrp="1"/>
          </p:cNvSpPr>
          <p:nvPr>
            <p:ph type="pic" sz="quarter" idx="13"/>
          </p:nvPr>
        </p:nvSpPr>
        <p:spPr>
          <a:xfrm>
            <a:off x="7258672" y="1857375"/>
            <a:ext cx="2092325" cy="1884363"/>
          </a:xfrm>
        </p:spPr>
        <p:txBody>
          <a:bodyPr/>
          <a:lstStyle/>
          <a:p>
            <a:endParaRPr lang="en-NZ" dirty="0"/>
          </a:p>
        </p:txBody>
      </p:sp>
      <p:sp>
        <p:nvSpPr>
          <p:cNvPr id="10" name="Picture Placeholder 5"/>
          <p:cNvSpPr>
            <a:spLocks noGrp="1"/>
          </p:cNvSpPr>
          <p:nvPr>
            <p:ph type="pic" sz="quarter" idx="14"/>
          </p:nvPr>
        </p:nvSpPr>
        <p:spPr>
          <a:xfrm>
            <a:off x="9473971" y="1857375"/>
            <a:ext cx="2092325" cy="1884363"/>
          </a:xfrm>
        </p:spPr>
        <p:txBody>
          <a:bodyPr/>
          <a:lstStyle/>
          <a:p>
            <a:endParaRPr lang="en-NZ" dirty="0"/>
          </a:p>
        </p:txBody>
      </p:sp>
      <p:sp>
        <p:nvSpPr>
          <p:cNvPr id="11" name="Picture Placeholder 5"/>
          <p:cNvSpPr>
            <a:spLocks noGrp="1"/>
          </p:cNvSpPr>
          <p:nvPr>
            <p:ph type="pic" sz="quarter" idx="15"/>
          </p:nvPr>
        </p:nvSpPr>
        <p:spPr>
          <a:xfrm>
            <a:off x="612775" y="3837004"/>
            <a:ext cx="2092325" cy="1884363"/>
          </a:xfrm>
        </p:spPr>
        <p:txBody>
          <a:bodyPr/>
          <a:lstStyle/>
          <a:p>
            <a:endParaRPr lang="en-NZ" dirty="0"/>
          </a:p>
        </p:txBody>
      </p:sp>
      <p:sp>
        <p:nvSpPr>
          <p:cNvPr id="12" name="Picture Placeholder 5"/>
          <p:cNvSpPr>
            <a:spLocks noGrp="1"/>
          </p:cNvSpPr>
          <p:nvPr>
            <p:ph type="pic" sz="quarter" idx="16"/>
          </p:nvPr>
        </p:nvSpPr>
        <p:spPr>
          <a:xfrm>
            <a:off x="2837501" y="3837004"/>
            <a:ext cx="2092325" cy="1884363"/>
          </a:xfrm>
        </p:spPr>
        <p:txBody>
          <a:bodyPr/>
          <a:lstStyle/>
          <a:p>
            <a:endParaRPr lang="en-NZ" dirty="0"/>
          </a:p>
        </p:txBody>
      </p:sp>
      <p:sp>
        <p:nvSpPr>
          <p:cNvPr id="13" name="Picture Placeholder 5"/>
          <p:cNvSpPr>
            <a:spLocks noGrp="1"/>
          </p:cNvSpPr>
          <p:nvPr>
            <p:ph type="pic" sz="quarter" idx="17"/>
          </p:nvPr>
        </p:nvSpPr>
        <p:spPr>
          <a:xfrm>
            <a:off x="5052800" y="3837004"/>
            <a:ext cx="2092325" cy="1884363"/>
          </a:xfrm>
        </p:spPr>
        <p:txBody>
          <a:bodyPr/>
          <a:lstStyle/>
          <a:p>
            <a:endParaRPr lang="en-NZ" dirty="0"/>
          </a:p>
        </p:txBody>
      </p:sp>
      <p:sp>
        <p:nvSpPr>
          <p:cNvPr id="14" name="Picture Placeholder 5"/>
          <p:cNvSpPr>
            <a:spLocks noGrp="1"/>
          </p:cNvSpPr>
          <p:nvPr>
            <p:ph type="pic" sz="quarter" idx="18"/>
          </p:nvPr>
        </p:nvSpPr>
        <p:spPr>
          <a:xfrm>
            <a:off x="7258672" y="3837004"/>
            <a:ext cx="2092325" cy="1884363"/>
          </a:xfrm>
        </p:spPr>
        <p:txBody>
          <a:bodyPr/>
          <a:lstStyle/>
          <a:p>
            <a:endParaRPr lang="en-NZ" dirty="0"/>
          </a:p>
        </p:txBody>
      </p:sp>
      <p:sp>
        <p:nvSpPr>
          <p:cNvPr id="15" name="Picture Placeholder 5"/>
          <p:cNvSpPr>
            <a:spLocks noGrp="1"/>
          </p:cNvSpPr>
          <p:nvPr>
            <p:ph type="pic" sz="quarter" idx="19"/>
          </p:nvPr>
        </p:nvSpPr>
        <p:spPr>
          <a:xfrm>
            <a:off x="9473971" y="3837004"/>
            <a:ext cx="2092325" cy="1884363"/>
          </a:xfrm>
        </p:spPr>
        <p:txBody>
          <a:bodyPr/>
          <a:lstStyle/>
          <a:p>
            <a:endParaRPr lang="en-NZ" dirty="0"/>
          </a:p>
        </p:txBody>
      </p:sp>
      <p:sp>
        <p:nvSpPr>
          <p:cNvPr id="16" name="Date Placeholder 3">
            <a:extLst>
              <a:ext uri="{FF2B5EF4-FFF2-40B4-BE49-F238E27FC236}">
                <a16:creationId xmlns:a16="http://schemas.microsoft.com/office/drawing/2014/main" id="{30009889-381A-4CD6-A70A-07E66D4B8E30}"/>
              </a:ext>
            </a:extLst>
          </p:cNvPr>
          <p:cNvSpPr>
            <a:spLocks noGrp="1"/>
          </p:cNvSpPr>
          <p:nvPr>
            <p:ph type="dt" sz="half" idx="20"/>
          </p:nvPr>
        </p:nvSpPr>
        <p:spPr>
          <a:xfrm>
            <a:off x="838200" y="6356350"/>
            <a:ext cx="2743200" cy="365125"/>
          </a:xfrm>
        </p:spPr>
        <p:txBody>
          <a:bodyPr/>
          <a:lstStyle/>
          <a:p>
            <a:endParaRPr lang="en-NZ" dirty="0"/>
          </a:p>
        </p:txBody>
      </p:sp>
      <p:sp>
        <p:nvSpPr>
          <p:cNvPr id="17" name="Footer Placeholder 4">
            <a:extLst>
              <a:ext uri="{FF2B5EF4-FFF2-40B4-BE49-F238E27FC236}">
                <a16:creationId xmlns:a16="http://schemas.microsoft.com/office/drawing/2014/main" id="{831F1185-6CFE-48CE-9BC0-BDB9632879FE}"/>
              </a:ext>
            </a:extLst>
          </p:cNvPr>
          <p:cNvSpPr>
            <a:spLocks noGrp="1"/>
          </p:cNvSpPr>
          <p:nvPr>
            <p:ph type="ftr" sz="quarter" idx="21"/>
          </p:nvPr>
        </p:nvSpPr>
        <p:spPr>
          <a:xfrm>
            <a:off x="4038600" y="6356350"/>
            <a:ext cx="4114800" cy="365125"/>
          </a:xfrm>
        </p:spPr>
        <p:txBody>
          <a:bodyPr/>
          <a:lstStyle/>
          <a:p>
            <a:endParaRPr lang="en-NZ" dirty="0"/>
          </a:p>
        </p:txBody>
      </p:sp>
      <p:sp>
        <p:nvSpPr>
          <p:cNvPr id="18" name="Slide Number Placeholder 5">
            <a:extLst>
              <a:ext uri="{FF2B5EF4-FFF2-40B4-BE49-F238E27FC236}">
                <a16:creationId xmlns:a16="http://schemas.microsoft.com/office/drawing/2014/main" id="{7CCF563F-8DC3-48EC-A35A-C0CC275463EA}"/>
              </a:ext>
            </a:extLst>
          </p:cNvPr>
          <p:cNvSpPr>
            <a:spLocks noGrp="1"/>
          </p:cNvSpPr>
          <p:nvPr>
            <p:ph type="sldNum" sz="quarter" idx="22"/>
          </p:nvPr>
        </p:nvSpPr>
        <p:spPr>
          <a:xfrm>
            <a:off x="8610600" y="6356350"/>
            <a:ext cx="2743200" cy="365125"/>
          </a:xfrm>
        </p:spPr>
        <p:txBody>
          <a:bodyPr/>
          <a:lstStyle/>
          <a:p>
            <a:fld id="{FD746DA8-E7EA-48A1-B1E2-2A020B4BB4EE}" type="slidenum">
              <a:rPr lang="en-NZ" smtClean="0"/>
              <a:t>‹#›</a:t>
            </a:fld>
            <a:endParaRPr lang="en-NZ" dirty="0"/>
          </a:p>
        </p:txBody>
      </p:sp>
    </p:spTree>
    <p:extLst>
      <p:ext uri="{BB962C8B-B14F-4D97-AF65-F5344CB8AC3E}">
        <p14:creationId xmlns:p14="http://schemas.microsoft.com/office/powerpoint/2010/main" val="9917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931" y="1053737"/>
            <a:ext cx="10813869" cy="636951"/>
          </a:xfrm>
          <a:prstGeom prst="rect">
            <a:avLst/>
          </a:prstGeom>
        </p:spPr>
        <p:txBody>
          <a:bodyPr vert="horz" lIns="91440" tIns="45720" rIns="91440" bIns="45720" rtlCol="0" anchor="ctr">
            <a:normAutofit/>
          </a:bodyPr>
          <a:lstStyle/>
          <a:p>
            <a:r>
              <a:rPr lang="en-US" dirty="0"/>
              <a:t>Click to edit Master title style</a:t>
            </a:r>
            <a:endParaRPr lang="en-NZ" dirty="0"/>
          </a:p>
        </p:txBody>
      </p:sp>
      <p:sp>
        <p:nvSpPr>
          <p:cNvPr id="3" name="Text Placeholder 2"/>
          <p:cNvSpPr>
            <a:spLocks noGrp="1"/>
          </p:cNvSpPr>
          <p:nvPr>
            <p:ph type="body" idx="1"/>
          </p:nvPr>
        </p:nvSpPr>
        <p:spPr>
          <a:xfrm>
            <a:off x="539931" y="1976845"/>
            <a:ext cx="10813869" cy="42001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Z"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495B2-4FE3-4026-8847-2AFE67DABA8C}" type="slidenum">
              <a:rPr lang="en-NZ" smtClean="0"/>
              <a:t>‹#›</a:t>
            </a:fld>
            <a:endParaRPr lang="en-NZ" dirty="0"/>
          </a:p>
        </p:txBody>
      </p:sp>
      <p:pic>
        <p:nvPicPr>
          <p:cNvPr id="9" name="Picture 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29408" y="6252029"/>
            <a:ext cx="2276861" cy="137160"/>
          </a:xfrm>
          <a:prstGeom prst="rect">
            <a:avLst/>
          </a:prstGeom>
        </p:spPr>
      </p:pic>
      <p:pic>
        <p:nvPicPr>
          <p:cNvPr id="10" name="Picture 9"/>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139173" y="5933776"/>
            <a:ext cx="1423419" cy="521209"/>
          </a:xfrm>
          <a:prstGeom prst="rect">
            <a:avLst/>
          </a:prstGeom>
        </p:spPr>
      </p:pic>
    </p:spTree>
    <p:extLst>
      <p:ext uri="{BB962C8B-B14F-4D97-AF65-F5344CB8AC3E}">
        <p14:creationId xmlns:p14="http://schemas.microsoft.com/office/powerpoint/2010/main" val="215862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8" r:id="rId3"/>
    <p:sldLayoutId id="2147483650" r:id="rId4"/>
    <p:sldLayoutId id="2147483661" r:id="rId5"/>
    <p:sldLayoutId id="2147483662" r:id="rId6"/>
    <p:sldLayoutId id="2147483663" r:id="rId7"/>
    <p:sldLayoutId id="2147483664" r:id="rId8"/>
    <p:sldLayoutId id="2147483665" r:id="rId9"/>
    <p:sldLayoutId id="2147483666" r:id="rId10"/>
    <p:sldLayoutId id="2147483667" r:id="rId11"/>
    <p:sldLayoutId id="2147483669" r:id="rId12"/>
    <p:sldLayoutId id="2147483670" r:id="rId13"/>
  </p:sldLayoutIdLst>
  <p:hf hdr="0" ftr="0" dt="0"/>
  <p:txStyles>
    <p:titleStyle>
      <a:lvl1pPr algn="l" defTabSz="914400" rtl="0" eaLnBrk="1" latinLnBrk="0" hangingPunct="1">
        <a:lnSpc>
          <a:spcPct val="90000"/>
        </a:lnSpc>
        <a:spcBef>
          <a:spcPct val="0"/>
        </a:spcBef>
        <a:buNone/>
        <a:defRPr sz="3600" kern="1200" baseline="0">
          <a:solidFill>
            <a:schemeClr val="accent3"/>
          </a:solidFill>
          <a:latin typeface="+mn-lt"/>
          <a:ea typeface="+mj-ea"/>
          <a:cs typeface="+mj-cs"/>
        </a:defRPr>
      </a:lvl1pPr>
    </p:titleStyle>
    <p:body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931" y="647238"/>
            <a:ext cx="10813869" cy="636951"/>
          </a:xfrm>
          <a:prstGeom prst="rect">
            <a:avLst/>
          </a:prstGeom>
        </p:spPr>
        <p:txBody>
          <a:bodyPr vert="horz" lIns="91440" tIns="45720" rIns="91440" bIns="45720" rtlCol="0" anchor="ctr">
            <a:normAutofit/>
          </a:bodyPr>
          <a:lstStyle/>
          <a:p>
            <a:r>
              <a:rPr lang="en-US" dirty="0"/>
              <a:t>Click to edit Master title style</a:t>
            </a:r>
            <a:endParaRPr lang="en-NZ" dirty="0"/>
          </a:p>
        </p:txBody>
      </p:sp>
      <p:sp>
        <p:nvSpPr>
          <p:cNvPr id="3" name="Text Placeholder 2"/>
          <p:cNvSpPr>
            <a:spLocks noGrp="1"/>
          </p:cNvSpPr>
          <p:nvPr>
            <p:ph type="body" idx="1"/>
          </p:nvPr>
        </p:nvSpPr>
        <p:spPr>
          <a:xfrm>
            <a:off x="539931" y="1541721"/>
            <a:ext cx="10813869" cy="46352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Z"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495B2-4FE3-4026-8847-2AFE67DABA8C}" type="slidenum">
              <a:rPr lang="en-NZ" smtClean="0"/>
              <a:t>‹#›</a:t>
            </a:fld>
            <a:endParaRPr lang="en-NZ" dirty="0"/>
          </a:p>
        </p:txBody>
      </p:sp>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29408" y="6356350"/>
            <a:ext cx="2276861" cy="137160"/>
          </a:xfrm>
          <a:prstGeom prst="rect">
            <a:avLst/>
          </a:prstGeom>
        </p:spPr>
      </p:pic>
      <p:pic>
        <p:nvPicPr>
          <p:cNvPr id="10" name="Picture 9"/>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13984" y="6128584"/>
            <a:ext cx="1423419" cy="521209"/>
          </a:xfrm>
          <a:prstGeom prst="rect">
            <a:avLst/>
          </a:prstGeom>
        </p:spPr>
      </p:pic>
    </p:spTree>
    <p:extLst>
      <p:ext uri="{BB962C8B-B14F-4D97-AF65-F5344CB8AC3E}">
        <p14:creationId xmlns:p14="http://schemas.microsoft.com/office/powerpoint/2010/main" val="317977676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hdr="0" ftr="0" dt="0"/>
  <p:txStyles>
    <p:titleStyle>
      <a:lvl1pPr algn="l" defTabSz="914400" rtl="0" eaLnBrk="1" latinLnBrk="0" hangingPunct="1">
        <a:lnSpc>
          <a:spcPct val="90000"/>
        </a:lnSpc>
        <a:spcBef>
          <a:spcPct val="0"/>
        </a:spcBef>
        <a:buNone/>
        <a:defRPr sz="3600" kern="1200">
          <a:solidFill>
            <a:schemeClr val="accent2"/>
          </a:solidFill>
          <a:latin typeface="+mn-lt"/>
          <a:ea typeface="+mj-ea"/>
          <a:cs typeface="+mj-cs"/>
        </a:defRPr>
      </a:lvl1pPr>
    </p:titleStyle>
    <p:bodyStyle>
      <a:lvl1pPr marL="269875" indent="-269875"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j-lt"/>
          <a:ea typeface="+mn-ea"/>
          <a:cs typeface="+mn-cs"/>
        </a:defRPr>
      </a:lvl1pPr>
      <a:lvl2pPr marL="446088" indent="-265113"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2pPr>
      <a:lvl3pPr marL="542925" indent="-269875" algn="l" defTabSz="914400" rtl="0" eaLnBrk="1" latinLnBrk="0" hangingPunct="1">
        <a:lnSpc>
          <a:spcPct val="100000"/>
        </a:lnSpc>
        <a:spcBef>
          <a:spcPts val="1000"/>
        </a:spcBef>
        <a:buFont typeface="Arial" panose="020B0604020202020204" pitchFamily="34" charset="0"/>
        <a:buChar char="•"/>
        <a:defRPr sz="2200" kern="1200">
          <a:solidFill>
            <a:schemeClr val="tx1"/>
          </a:solidFill>
          <a:latin typeface="+mn-lt"/>
          <a:ea typeface="+mn-ea"/>
          <a:cs typeface="+mn-cs"/>
        </a:defRPr>
      </a:lvl3pPr>
      <a:lvl4pPr marL="627063" indent="-269875"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4pPr>
      <a:lvl5pPr marL="712788" indent="-269875"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eepsouthchallenge.co.nz/wp-content/uploads/2020/11/Development-of-the-New-Zealand-Earth-System-Model.pdf" TargetMode="External"/><Relationship Id="rId2" Type="http://schemas.openxmlformats.org/officeDocument/2006/relationships/hyperlink" Target="https://deepsouthchallenge.co.nz/" TargetMode="External"/><Relationship Id="rId1" Type="http://schemas.openxmlformats.org/officeDocument/2006/relationships/slideLayout" Target="../slideLayouts/slideLayout5.xml"/><Relationship Id="rId4" Type="http://schemas.openxmlformats.org/officeDocument/2006/relationships/hyperlink" Target="https://doi.org/10.1029/2019MS00199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BCFA-4C81-45C9-B3B0-770538600C28}"/>
              </a:ext>
            </a:extLst>
          </p:cNvPr>
          <p:cNvSpPr>
            <a:spLocks noGrp="1"/>
          </p:cNvSpPr>
          <p:nvPr>
            <p:ph type="title"/>
          </p:nvPr>
        </p:nvSpPr>
        <p:spPr>
          <a:xfrm>
            <a:off x="492797" y="4485094"/>
            <a:ext cx="9898111" cy="636951"/>
          </a:xfrm>
        </p:spPr>
        <p:txBody>
          <a:bodyPr/>
          <a:lstStyle/>
          <a:p>
            <a:r>
              <a:rPr lang="en-NZ" dirty="0"/>
              <a:t>NIWA Activities</a:t>
            </a:r>
            <a:br>
              <a:rPr lang="en-NZ" dirty="0"/>
            </a:br>
            <a:r>
              <a:rPr lang="en-NZ" sz="3200" dirty="0"/>
              <a:t>UM-based NWP &amp; Climate work at NIWA</a:t>
            </a:r>
            <a:endParaRPr lang="en-NZ" dirty="0"/>
          </a:p>
        </p:txBody>
      </p:sp>
      <p:sp>
        <p:nvSpPr>
          <p:cNvPr id="3" name="Text Placeholder 2">
            <a:extLst>
              <a:ext uri="{FF2B5EF4-FFF2-40B4-BE49-F238E27FC236}">
                <a16:creationId xmlns:a16="http://schemas.microsoft.com/office/drawing/2014/main" id="{FE2038C2-35CB-4914-9032-867CB80BB0FA}"/>
              </a:ext>
            </a:extLst>
          </p:cNvPr>
          <p:cNvSpPr>
            <a:spLocks noGrp="1"/>
          </p:cNvSpPr>
          <p:nvPr>
            <p:ph type="body" sz="quarter" idx="10"/>
          </p:nvPr>
        </p:nvSpPr>
        <p:spPr>
          <a:xfrm>
            <a:off x="490341" y="5146479"/>
            <a:ext cx="7706007" cy="1000125"/>
          </a:xfrm>
        </p:spPr>
        <p:txBody>
          <a:bodyPr>
            <a:normAutofit fontScale="92500" lnSpcReduction="20000"/>
          </a:bodyPr>
          <a:lstStyle/>
          <a:p>
            <a:endParaRPr lang="en-NZ" dirty="0"/>
          </a:p>
          <a:p>
            <a:r>
              <a:rPr lang="en-NZ" dirty="0"/>
              <a:t>Stuart Moore (on behalf of many)</a:t>
            </a:r>
          </a:p>
          <a:p>
            <a:r>
              <a:rPr lang="en-NZ" dirty="0"/>
              <a:t>ACCESS Science Days 10-11 June 2021 </a:t>
            </a:r>
          </a:p>
          <a:p>
            <a:endParaRPr lang="en-NZ" dirty="0"/>
          </a:p>
        </p:txBody>
      </p:sp>
    </p:spTree>
    <p:extLst>
      <p:ext uri="{BB962C8B-B14F-4D97-AF65-F5344CB8AC3E}">
        <p14:creationId xmlns:p14="http://schemas.microsoft.com/office/powerpoint/2010/main" val="3728899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4F54-BAE0-4B33-8C26-5470A418B61D}"/>
              </a:ext>
            </a:extLst>
          </p:cNvPr>
          <p:cNvSpPr>
            <a:spLocks noGrp="1"/>
          </p:cNvSpPr>
          <p:nvPr>
            <p:ph type="title"/>
          </p:nvPr>
        </p:nvSpPr>
        <p:spPr/>
        <p:txBody>
          <a:bodyPr/>
          <a:lstStyle/>
          <a:p>
            <a:r>
              <a:rPr lang="en-NZ" dirty="0"/>
              <a:t>NWP Research</a:t>
            </a:r>
          </a:p>
        </p:txBody>
      </p:sp>
      <p:sp>
        <p:nvSpPr>
          <p:cNvPr id="3" name="Content Placeholder 2">
            <a:extLst>
              <a:ext uri="{FF2B5EF4-FFF2-40B4-BE49-F238E27FC236}">
                <a16:creationId xmlns:a16="http://schemas.microsoft.com/office/drawing/2014/main" id="{E387986C-A59A-4731-B74D-9CEEE9C037EB}"/>
              </a:ext>
            </a:extLst>
          </p:cNvPr>
          <p:cNvSpPr>
            <a:spLocks noGrp="1"/>
          </p:cNvSpPr>
          <p:nvPr>
            <p:ph idx="1"/>
          </p:nvPr>
        </p:nvSpPr>
        <p:spPr>
          <a:xfrm>
            <a:off x="539931" y="1284189"/>
            <a:ext cx="6964112" cy="4820873"/>
          </a:xfrm>
        </p:spPr>
        <p:txBody>
          <a:bodyPr numCol="1">
            <a:noAutofit/>
          </a:bodyPr>
          <a:lstStyle/>
          <a:p>
            <a:r>
              <a:rPr lang="en-NZ" sz="2000" dirty="0">
                <a:latin typeface="+mn-lt"/>
              </a:rPr>
              <a:t>Model updates</a:t>
            </a:r>
          </a:p>
          <a:p>
            <a:r>
              <a:rPr lang="en-NZ" sz="2000" dirty="0">
                <a:latin typeface="+mn-lt"/>
              </a:rPr>
              <a:t>Cross-NIWA collaboration with downstream modellers</a:t>
            </a:r>
          </a:p>
          <a:p>
            <a:r>
              <a:rPr lang="en-NZ" sz="2000" dirty="0">
                <a:latin typeface="+mn-lt"/>
              </a:rPr>
              <a:t>NZ Reanalysis</a:t>
            </a:r>
          </a:p>
          <a:p>
            <a:r>
              <a:rPr lang="en-NZ" sz="2000" dirty="0">
                <a:latin typeface="+mn-lt"/>
              </a:rPr>
              <a:t>NWP – CFD coupling</a:t>
            </a:r>
          </a:p>
          <a:p>
            <a:r>
              <a:rPr lang="en-NZ" sz="2000" dirty="0">
                <a:latin typeface="+mn-lt"/>
              </a:rPr>
              <a:t>Resilience to Nature’s Challenges</a:t>
            </a:r>
          </a:p>
          <a:p>
            <a:r>
              <a:rPr lang="en-NZ" sz="2000" dirty="0">
                <a:solidFill>
                  <a:srgbClr val="FF0000"/>
                </a:solidFill>
                <a:latin typeface="+mn-lt"/>
              </a:rPr>
              <a:t>Land Surface </a:t>
            </a:r>
          </a:p>
          <a:p>
            <a:endParaRPr lang="en-NZ" sz="2000" dirty="0">
              <a:latin typeface="+mn-lt"/>
            </a:endParaRPr>
          </a:p>
          <a:p>
            <a:endParaRPr lang="en-NZ" sz="2000" dirty="0">
              <a:latin typeface="+mn-lt"/>
            </a:endParaRPr>
          </a:p>
        </p:txBody>
      </p:sp>
      <p:sp>
        <p:nvSpPr>
          <p:cNvPr id="5" name="Slide Number Placeholder 4">
            <a:extLst>
              <a:ext uri="{FF2B5EF4-FFF2-40B4-BE49-F238E27FC236}">
                <a16:creationId xmlns:a16="http://schemas.microsoft.com/office/drawing/2014/main" id="{987089E1-2DA3-4977-A9A3-6FFBFEF4D1E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F6495B2-4FE3-4026-8847-2AFE67DABA8C}" type="slidenum">
              <a:rPr kumimoji="0" lang="en-N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NZ"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65393BA-8198-4C7D-A394-F209C3B3DDFB}"/>
              </a:ext>
            </a:extLst>
          </p:cNvPr>
          <p:cNvPicPr>
            <a:picLocks noChangeAspect="1"/>
          </p:cNvPicPr>
          <p:nvPr/>
        </p:nvPicPr>
        <p:blipFill>
          <a:blip r:embed="rId3"/>
          <a:stretch>
            <a:fillRect/>
          </a:stretch>
        </p:blipFill>
        <p:spPr>
          <a:xfrm>
            <a:off x="5507197" y="177401"/>
            <a:ext cx="4347657" cy="2794045"/>
          </a:xfrm>
          <a:prstGeom prst="rect">
            <a:avLst/>
          </a:prstGeom>
        </p:spPr>
      </p:pic>
      <p:pic>
        <p:nvPicPr>
          <p:cNvPr id="4" name="Picture 3">
            <a:extLst>
              <a:ext uri="{FF2B5EF4-FFF2-40B4-BE49-F238E27FC236}">
                <a16:creationId xmlns:a16="http://schemas.microsoft.com/office/drawing/2014/main" id="{A8F9A0FF-0BB8-40B8-B99F-E4763B0F9FB1}"/>
              </a:ext>
            </a:extLst>
          </p:cNvPr>
          <p:cNvPicPr>
            <a:picLocks noChangeAspect="1"/>
          </p:cNvPicPr>
          <p:nvPr/>
        </p:nvPicPr>
        <p:blipFill>
          <a:blip r:embed="rId4"/>
          <a:stretch>
            <a:fillRect/>
          </a:stretch>
        </p:blipFill>
        <p:spPr>
          <a:xfrm>
            <a:off x="5507197" y="3123292"/>
            <a:ext cx="4347657" cy="3206164"/>
          </a:xfrm>
          <a:prstGeom prst="rect">
            <a:avLst/>
          </a:prstGeom>
        </p:spPr>
      </p:pic>
      <p:sp>
        <p:nvSpPr>
          <p:cNvPr id="11" name="TextBox 10">
            <a:extLst>
              <a:ext uri="{FF2B5EF4-FFF2-40B4-BE49-F238E27FC236}">
                <a16:creationId xmlns:a16="http://schemas.microsoft.com/office/drawing/2014/main" id="{5F68E67E-171F-4145-A60D-47E900273F1F}"/>
              </a:ext>
            </a:extLst>
          </p:cNvPr>
          <p:cNvSpPr txBox="1"/>
          <p:nvPr/>
        </p:nvSpPr>
        <p:spPr>
          <a:xfrm>
            <a:off x="0" y="6472511"/>
            <a:ext cx="916661" cy="369332"/>
          </a:xfrm>
          <a:prstGeom prst="rect">
            <a:avLst/>
          </a:prstGeom>
          <a:noFill/>
        </p:spPr>
        <p:txBody>
          <a:bodyPr wrap="none" rtlCol="0">
            <a:spAutoFit/>
          </a:bodyPr>
          <a:lstStyle/>
          <a:p>
            <a:r>
              <a:rPr lang="en-NZ" i="1" dirty="0"/>
              <a:t>Ed Yang</a:t>
            </a:r>
            <a:endParaRPr lang="en-GB" i="1" dirty="0"/>
          </a:p>
        </p:txBody>
      </p:sp>
    </p:spTree>
    <p:extLst>
      <p:ext uri="{BB962C8B-B14F-4D97-AF65-F5344CB8AC3E}">
        <p14:creationId xmlns:p14="http://schemas.microsoft.com/office/powerpoint/2010/main" val="257682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B3471D-5038-49E0-A65B-601E7C7580CB}"/>
              </a:ext>
            </a:extLst>
          </p:cNvPr>
          <p:cNvPicPr>
            <a:picLocks noChangeAspect="1"/>
          </p:cNvPicPr>
          <p:nvPr/>
        </p:nvPicPr>
        <p:blipFill>
          <a:blip r:embed="rId3"/>
          <a:stretch>
            <a:fillRect/>
          </a:stretch>
        </p:blipFill>
        <p:spPr>
          <a:xfrm>
            <a:off x="3944776" y="303478"/>
            <a:ext cx="7939670" cy="5671193"/>
          </a:xfrm>
          <a:prstGeom prst="rect">
            <a:avLst/>
          </a:prstGeom>
        </p:spPr>
      </p:pic>
      <p:sp>
        <p:nvSpPr>
          <p:cNvPr id="2" name="Title 1">
            <a:extLst>
              <a:ext uri="{FF2B5EF4-FFF2-40B4-BE49-F238E27FC236}">
                <a16:creationId xmlns:a16="http://schemas.microsoft.com/office/drawing/2014/main" id="{44AE4F54-BAE0-4B33-8C26-5470A418B61D}"/>
              </a:ext>
            </a:extLst>
          </p:cNvPr>
          <p:cNvSpPr>
            <a:spLocks noGrp="1"/>
          </p:cNvSpPr>
          <p:nvPr>
            <p:ph type="title"/>
          </p:nvPr>
        </p:nvSpPr>
        <p:spPr/>
        <p:txBody>
          <a:bodyPr/>
          <a:lstStyle/>
          <a:p>
            <a:r>
              <a:rPr lang="en-NZ" dirty="0"/>
              <a:t>Forecasting Services</a:t>
            </a:r>
          </a:p>
        </p:txBody>
      </p:sp>
      <p:sp>
        <p:nvSpPr>
          <p:cNvPr id="3" name="Content Placeholder 2">
            <a:extLst>
              <a:ext uri="{FF2B5EF4-FFF2-40B4-BE49-F238E27FC236}">
                <a16:creationId xmlns:a16="http://schemas.microsoft.com/office/drawing/2014/main" id="{E387986C-A59A-4731-B74D-9CEEE9C037EB}"/>
              </a:ext>
            </a:extLst>
          </p:cNvPr>
          <p:cNvSpPr>
            <a:spLocks noGrp="1"/>
          </p:cNvSpPr>
          <p:nvPr>
            <p:ph idx="1"/>
          </p:nvPr>
        </p:nvSpPr>
        <p:spPr>
          <a:xfrm>
            <a:off x="539931" y="1284189"/>
            <a:ext cx="6964112" cy="4820873"/>
          </a:xfrm>
        </p:spPr>
        <p:txBody>
          <a:bodyPr numCol="1">
            <a:noAutofit/>
          </a:bodyPr>
          <a:lstStyle/>
          <a:p>
            <a:r>
              <a:rPr lang="en-NZ" sz="2000" dirty="0">
                <a:solidFill>
                  <a:prstClr val="black"/>
                </a:solidFill>
                <a:latin typeface="+mn-lt"/>
              </a:rPr>
              <a:t>EcoConnect</a:t>
            </a:r>
          </a:p>
          <a:p>
            <a:r>
              <a:rPr lang="en-NZ" sz="2000" dirty="0">
                <a:solidFill>
                  <a:srgbClr val="FF0000"/>
                </a:solidFill>
                <a:latin typeface="+mn-lt"/>
              </a:rPr>
              <a:t>Fire and Emergency NZ</a:t>
            </a:r>
          </a:p>
          <a:p>
            <a:pPr lvl="1"/>
            <a:r>
              <a:rPr lang="en-NZ" sz="2000" dirty="0">
                <a:solidFill>
                  <a:srgbClr val="FF0000"/>
                </a:solidFill>
              </a:rPr>
              <a:t>Weekly hazardous weather outlook</a:t>
            </a:r>
          </a:p>
          <a:p>
            <a:pPr lvl="1"/>
            <a:r>
              <a:rPr lang="en-NZ" sz="2000" dirty="0">
                <a:solidFill>
                  <a:srgbClr val="FF0000"/>
                </a:solidFill>
              </a:rPr>
              <a:t>24/7 call-a-forecaster</a:t>
            </a:r>
          </a:p>
        </p:txBody>
      </p:sp>
      <p:sp>
        <p:nvSpPr>
          <p:cNvPr id="5" name="Slide Number Placeholder 4">
            <a:extLst>
              <a:ext uri="{FF2B5EF4-FFF2-40B4-BE49-F238E27FC236}">
                <a16:creationId xmlns:a16="http://schemas.microsoft.com/office/drawing/2014/main" id="{987089E1-2DA3-4977-A9A3-6FFBFEF4D1E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F6495B2-4FE3-4026-8847-2AFE67DABA8C}" type="slidenum">
              <a:rPr kumimoji="0" lang="en-N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NZ"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0F54119-8FF1-4675-93E2-A065D7DF44F6}"/>
              </a:ext>
            </a:extLst>
          </p:cNvPr>
          <p:cNvSpPr txBox="1"/>
          <p:nvPr/>
        </p:nvSpPr>
        <p:spPr>
          <a:xfrm>
            <a:off x="0" y="6472511"/>
            <a:ext cx="9781267" cy="369332"/>
          </a:xfrm>
          <a:prstGeom prst="rect">
            <a:avLst/>
          </a:prstGeom>
          <a:noFill/>
        </p:spPr>
        <p:txBody>
          <a:bodyPr wrap="none" rtlCol="0">
            <a:spAutoFit/>
          </a:bodyPr>
          <a:lstStyle/>
          <a:p>
            <a:r>
              <a:rPr lang="en-NZ" i="1" dirty="0"/>
              <a:t>Chris Brandolino, Ben Noll, Seth Carrier, Nava Fedaeff, Tristan Meyers, Neelesh Rampal, Bernard Miville</a:t>
            </a:r>
            <a:endParaRPr lang="en-GB" i="1" dirty="0"/>
          </a:p>
        </p:txBody>
      </p:sp>
    </p:spTree>
    <p:extLst>
      <p:ext uri="{BB962C8B-B14F-4D97-AF65-F5344CB8AC3E}">
        <p14:creationId xmlns:p14="http://schemas.microsoft.com/office/powerpoint/2010/main" val="187298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4F54-BAE0-4B33-8C26-5470A418B61D}"/>
              </a:ext>
            </a:extLst>
          </p:cNvPr>
          <p:cNvSpPr>
            <a:spLocks noGrp="1"/>
          </p:cNvSpPr>
          <p:nvPr>
            <p:ph type="title"/>
          </p:nvPr>
        </p:nvSpPr>
        <p:spPr/>
        <p:txBody>
          <a:bodyPr/>
          <a:lstStyle/>
          <a:p>
            <a:r>
              <a:rPr lang="en-NZ" dirty="0"/>
              <a:t>Forecasting Services</a:t>
            </a:r>
          </a:p>
        </p:txBody>
      </p:sp>
      <p:sp>
        <p:nvSpPr>
          <p:cNvPr id="3" name="Content Placeholder 2">
            <a:extLst>
              <a:ext uri="{FF2B5EF4-FFF2-40B4-BE49-F238E27FC236}">
                <a16:creationId xmlns:a16="http://schemas.microsoft.com/office/drawing/2014/main" id="{E387986C-A59A-4731-B74D-9CEEE9C037EB}"/>
              </a:ext>
            </a:extLst>
          </p:cNvPr>
          <p:cNvSpPr>
            <a:spLocks noGrp="1"/>
          </p:cNvSpPr>
          <p:nvPr>
            <p:ph idx="1"/>
          </p:nvPr>
        </p:nvSpPr>
        <p:spPr>
          <a:xfrm>
            <a:off x="539931" y="1284189"/>
            <a:ext cx="6964112" cy="4820873"/>
          </a:xfrm>
        </p:spPr>
        <p:txBody>
          <a:bodyPr numCol="1">
            <a:noAutofit/>
          </a:bodyPr>
          <a:lstStyle/>
          <a:p>
            <a:r>
              <a:rPr lang="en-NZ" sz="2000" dirty="0">
                <a:solidFill>
                  <a:prstClr val="black"/>
                </a:solidFill>
                <a:latin typeface="+mn-lt"/>
              </a:rPr>
              <a:t>EcoConnect</a:t>
            </a:r>
          </a:p>
          <a:p>
            <a:r>
              <a:rPr lang="en-NZ" sz="2000" dirty="0">
                <a:solidFill>
                  <a:prstClr val="black"/>
                </a:solidFill>
                <a:latin typeface="+mn-lt"/>
              </a:rPr>
              <a:t>Fire and Emergency NZ</a:t>
            </a:r>
          </a:p>
          <a:p>
            <a:pPr lvl="1"/>
            <a:r>
              <a:rPr lang="en-NZ" sz="2000" dirty="0">
                <a:solidFill>
                  <a:prstClr val="black"/>
                </a:solidFill>
              </a:rPr>
              <a:t>Weekly hazardous weather outlook</a:t>
            </a:r>
          </a:p>
          <a:p>
            <a:pPr lvl="1"/>
            <a:r>
              <a:rPr lang="en-NZ" sz="2000" dirty="0">
                <a:solidFill>
                  <a:prstClr val="black"/>
                </a:solidFill>
              </a:rPr>
              <a:t>24/7 call-a-forecaster</a:t>
            </a:r>
          </a:p>
          <a:p>
            <a:r>
              <a:rPr lang="en-NZ" sz="2000" dirty="0">
                <a:solidFill>
                  <a:prstClr val="black"/>
                </a:solidFill>
                <a:latin typeface="+mn-lt"/>
              </a:rPr>
              <a:t>Department of Conservation</a:t>
            </a:r>
          </a:p>
          <a:p>
            <a:pPr lvl="1"/>
            <a:r>
              <a:rPr lang="en-NZ" sz="2000" dirty="0">
                <a:solidFill>
                  <a:prstClr val="black"/>
                </a:solidFill>
              </a:rPr>
              <a:t>Public website, automated video content</a:t>
            </a:r>
          </a:p>
          <a:p>
            <a:pPr lvl="1"/>
            <a:r>
              <a:rPr lang="en-NZ" sz="2000" dirty="0">
                <a:solidFill>
                  <a:prstClr val="black"/>
                </a:solidFill>
              </a:rPr>
              <a:t>Seamless forecasting across all models</a:t>
            </a:r>
          </a:p>
          <a:p>
            <a:pPr lvl="1"/>
            <a:r>
              <a:rPr lang="en-NZ" sz="2000" dirty="0">
                <a:solidFill>
                  <a:prstClr val="black"/>
                </a:solidFill>
              </a:rPr>
              <a:t>24/7 call-a-forecaster</a:t>
            </a:r>
          </a:p>
          <a:p>
            <a:r>
              <a:rPr lang="en-NZ" sz="2000" dirty="0">
                <a:solidFill>
                  <a:prstClr val="black"/>
                </a:solidFill>
                <a:latin typeface="+mn-lt"/>
              </a:rPr>
              <a:t>Emirates Team NZ</a:t>
            </a:r>
          </a:p>
          <a:p>
            <a:pPr lvl="1"/>
            <a:r>
              <a:rPr lang="en-NZ" sz="2000" dirty="0">
                <a:solidFill>
                  <a:prstClr val="black"/>
                </a:solidFill>
              </a:rPr>
              <a:t>NWP, current and wave models run with forecaster guidance</a:t>
            </a:r>
          </a:p>
          <a:p>
            <a:r>
              <a:rPr lang="en-NZ" sz="2000" dirty="0">
                <a:solidFill>
                  <a:srgbClr val="FF0000"/>
                </a:solidFill>
                <a:latin typeface="+mn-lt"/>
              </a:rPr>
              <a:t>Seasonal Climate Outlooks</a:t>
            </a:r>
          </a:p>
        </p:txBody>
      </p:sp>
      <p:sp>
        <p:nvSpPr>
          <p:cNvPr id="5" name="Slide Number Placeholder 4">
            <a:extLst>
              <a:ext uri="{FF2B5EF4-FFF2-40B4-BE49-F238E27FC236}">
                <a16:creationId xmlns:a16="http://schemas.microsoft.com/office/drawing/2014/main" id="{987089E1-2DA3-4977-A9A3-6FFBFEF4D1E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F6495B2-4FE3-4026-8847-2AFE67DABA8C}" type="slidenum">
              <a:rPr kumimoji="0" lang="en-N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NZ"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EACD579-22E3-4F40-B918-2943CD235766}"/>
              </a:ext>
            </a:extLst>
          </p:cNvPr>
          <p:cNvPicPr>
            <a:picLocks noChangeAspect="1"/>
          </p:cNvPicPr>
          <p:nvPr/>
        </p:nvPicPr>
        <p:blipFill>
          <a:blip r:embed="rId3"/>
          <a:stretch>
            <a:fillRect/>
          </a:stretch>
        </p:blipFill>
        <p:spPr>
          <a:xfrm>
            <a:off x="7504043" y="540850"/>
            <a:ext cx="4476108" cy="2517811"/>
          </a:xfrm>
          <a:prstGeom prst="rect">
            <a:avLst/>
          </a:prstGeom>
        </p:spPr>
      </p:pic>
      <p:pic>
        <p:nvPicPr>
          <p:cNvPr id="9" name="Picture 8">
            <a:extLst>
              <a:ext uri="{FF2B5EF4-FFF2-40B4-BE49-F238E27FC236}">
                <a16:creationId xmlns:a16="http://schemas.microsoft.com/office/drawing/2014/main" id="{4BB4FA0C-346C-413C-93FE-7FCFF9B2C9D5}"/>
              </a:ext>
            </a:extLst>
          </p:cNvPr>
          <p:cNvPicPr>
            <a:picLocks noChangeAspect="1"/>
          </p:cNvPicPr>
          <p:nvPr/>
        </p:nvPicPr>
        <p:blipFill>
          <a:blip r:embed="rId4"/>
          <a:stretch>
            <a:fillRect/>
          </a:stretch>
        </p:blipFill>
        <p:spPr>
          <a:xfrm>
            <a:off x="7504043" y="3283055"/>
            <a:ext cx="4476108" cy="2517811"/>
          </a:xfrm>
          <a:prstGeom prst="rect">
            <a:avLst/>
          </a:prstGeom>
        </p:spPr>
      </p:pic>
      <p:sp>
        <p:nvSpPr>
          <p:cNvPr id="8" name="TextBox 7">
            <a:extLst>
              <a:ext uri="{FF2B5EF4-FFF2-40B4-BE49-F238E27FC236}">
                <a16:creationId xmlns:a16="http://schemas.microsoft.com/office/drawing/2014/main" id="{A4D6BF34-08C3-4027-87EE-CBB19B13CA03}"/>
              </a:ext>
            </a:extLst>
          </p:cNvPr>
          <p:cNvSpPr txBox="1"/>
          <p:nvPr/>
        </p:nvSpPr>
        <p:spPr>
          <a:xfrm>
            <a:off x="0" y="6472511"/>
            <a:ext cx="6624955" cy="369332"/>
          </a:xfrm>
          <a:prstGeom prst="rect">
            <a:avLst/>
          </a:prstGeom>
          <a:noFill/>
        </p:spPr>
        <p:txBody>
          <a:bodyPr wrap="none" rtlCol="0">
            <a:spAutoFit/>
          </a:bodyPr>
          <a:lstStyle/>
          <a:p>
            <a:r>
              <a:rPr lang="en-NZ" i="1" dirty="0"/>
              <a:t>Chris Brandolino, Ben Noll, Seth Carrier, Nava Fedaeff, Tristan Meyers</a:t>
            </a:r>
            <a:endParaRPr lang="en-GB" i="1" dirty="0"/>
          </a:p>
        </p:txBody>
      </p:sp>
    </p:spTree>
    <p:extLst>
      <p:ext uri="{BB962C8B-B14F-4D97-AF65-F5344CB8AC3E}">
        <p14:creationId xmlns:p14="http://schemas.microsoft.com/office/powerpoint/2010/main" val="342593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AD59DD8-AA42-46D3-A70F-8DCAE081F965}"/>
              </a:ext>
            </a:extLst>
          </p:cNvPr>
          <p:cNvSpPr txBox="1">
            <a:spLocks/>
          </p:cNvSpPr>
          <p:nvPr/>
        </p:nvSpPr>
        <p:spPr>
          <a:xfrm>
            <a:off x="539932" y="1261952"/>
            <a:ext cx="6008352" cy="4700698"/>
          </a:xfrm>
          <a:prstGeom prst="rect">
            <a:avLst/>
          </a:prstGeom>
        </p:spPr>
        <p:txBody>
          <a:bodyPr vert="horz" lIns="91440" tIns="45720" rIns="91440" bIns="45720" numCol="1" spcCol="0" rtlCol="0">
            <a:norm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FF0000"/>
                </a:solidFill>
                <a:latin typeface="+mn-lt"/>
              </a:rPr>
              <a:t>Statistical downscaling of global ensemble models using CNNs</a:t>
            </a:r>
            <a:endParaRPr lang="en-NZ" sz="2000" dirty="0">
              <a:solidFill>
                <a:srgbClr val="FF0000"/>
              </a:solidFill>
              <a:latin typeface="+mn-lt"/>
            </a:endParaRPr>
          </a:p>
          <a:p>
            <a:r>
              <a:rPr lang="en-US" sz="2000" dirty="0">
                <a:latin typeface="+mn-lt"/>
              </a:rPr>
              <a:t>Utilizes transfer learning</a:t>
            </a:r>
          </a:p>
          <a:p>
            <a:r>
              <a:rPr lang="en-US" sz="2000" dirty="0">
                <a:latin typeface="+mn-lt"/>
              </a:rPr>
              <a:t>Scaling the GEFS of 50 km resolution down to ~5km resolution using the VCSN</a:t>
            </a:r>
          </a:p>
          <a:p>
            <a:r>
              <a:rPr lang="en-US" sz="2000" dirty="0">
                <a:latin typeface="+mn-lt"/>
              </a:rPr>
              <a:t>Gives us bias correction of rainfall forecasts, including more realistic forecasts that resolve New Zealand’s complex terrain.</a:t>
            </a:r>
          </a:p>
          <a:p>
            <a:pPr lvl="1"/>
            <a:endParaRPr lang="en-NZ" sz="1800" dirty="0"/>
          </a:p>
          <a:p>
            <a:pPr lvl="2"/>
            <a:endParaRPr lang="en-NZ" sz="1800" dirty="0"/>
          </a:p>
          <a:p>
            <a:pPr lvl="1"/>
            <a:endParaRPr lang="en-NZ" sz="2000" dirty="0"/>
          </a:p>
        </p:txBody>
      </p:sp>
      <p:sp>
        <p:nvSpPr>
          <p:cNvPr id="2" name="Title 1"/>
          <p:cNvSpPr>
            <a:spLocks noGrp="1"/>
          </p:cNvSpPr>
          <p:nvPr>
            <p:ph type="title"/>
          </p:nvPr>
        </p:nvSpPr>
        <p:spPr>
          <a:xfrm>
            <a:off x="539931" y="555539"/>
            <a:ext cx="10813869" cy="636951"/>
          </a:xfrm>
        </p:spPr>
        <p:txBody>
          <a:bodyPr/>
          <a:lstStyle/>
          <a:p>
            <a:r>
              <a:rPr lang="en-NZ" dirty="0"/>
              <a:t>Data Science / ML</a:t>
            </a:r>
          </a:p>
        </p:txBody>
      </p:sp>
      <p:pic>
        <p:nvPicPr>
          <p:cNvPr id="6" name="Content Placeholder 7" descr="Diagram&#10;&#10;Description automatically generated with low confidence">
            <a:extLst>
              <a:ext uri="{FF2B5EF4-FFF2-40B4-BE49-F238E27FC236}">
                <a16:creationId xmlns:a16="http://schemas.microsoft.com/office/drawing/2014/main" id="{FB622035-3C51-42E7-9867-30281E5549E0}"/>
              </a:ext>
            </a:extLst>
          </p:cNvPr>
          <p:cNvPicPr>
            <a:picLocks noGrp="1" noChangeAspect="1"/>
          </p:cNvPicPr>
          <p:nvPr>
            <p:ph sz="half" idx="1"/>
          </p:nvPr>
        </p:nvPicPr>
        <p:blipFill>
          <a:blip r:embed="rId2"/>
          <a:stretch>
            <a:fillRect/>
          </a:stretch>
        </p:blipFill>
        <p:spPr>
          <a:xfrm>
            <a:off x="6470468" y="1249025"/>
            <a:ext cx="5181600" cy="3886200"/>
          </a:xfrm>
        </p:spPr>
      </p:pic>
      <p:sp>
        <p:nvSpPr>
          <p:cNvPr id="10" name="TextBox 9">
            <a:extLst>
              <a:ext uri="{FF2B5EF4-FFF2-40B4-BE49-F238E27FC236}">
                <a16:creationId xmlns:a16="http://schemas.microsoft.com/office/drawing/2014/main" id="{11C24E04-ACD0-4C5D-BAE7-DDA61D247621}"/>
              </a:ext>
            </a:extLst>
          </p:cNvPr>
          <p:cNvSpPr txBox="1"/>
          <p:nvPr/>
        </p:nvSpPr>
        <p:spPr>
          <a:xfrm>
            <a:off x="0" y="6472511"/>
            <a:ext cx="4127477" cy="369332"/>
          </a:xfrm>
          <a:prstGeom prst="rect">
            <a:avLst/>
          </a:prstGeom>
          <a:noFill/>
        </p:spPr>
        <p:txBody>
          <a:bodyPr wrap="none" rtlCol="0">
            <a:spAutoFit/>
          </a:bodyPr>
          <a:lstStyle/>
          <a:p>
            <a:r>
              <a:rPr lang="en-NZ" i="1" dirty="0"/>
              <a:t>Neelesh Rampal, Ben Noll, Tristan Meyers</a:t>
            </a:r>
            <a:endParaRPr lang="en-GB" i="1" dirty="0"/>
          </a:p>
        </p:txBody>
      </p:sp>
    </p:spTree>
    <p:extLst>
      <p:ext uri="{BB962C8B-B14F-4D97-AF65-F5344CB8AC3E}">
        <p14:creationId xmlns:p14="http://schemas.microsoft.com/office/powerpoint/2010/main" val="1062898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AD59DD8-AA42-46D3-A70F-8DCAE081F965}"/>
              </a:ext>
            </a:extLst>
          </p:cNvPr>
          <p:cNvSpPr txBox="1">
            <a:spLocks/>
          </p:cNvSpPr>
          <p:nvPr/>
        </p:nvSpPr>
        <p:spPr>
          <a:xfrm>
            <a:off x="539932" y="1261952"/>
            <a:ext cx="6008352" cy="4700698"/>
          </a:xfrm>
          <a:prstGeom prst="rect">
            <a:avLst/>
          </a:prstGeom>
        </p:spPr>
        <p:txBody>
          <a:bodyPr vert="horz" lIns="91440" tIns="45720" rIns="91440" bIns="45720" numCol="1" spcCol="0" rtlCol="0">
            <a:norm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FF0000"/>
                </a:solidFill>
                <a:latin typeface="+mn-lt"/>
              </a:rPr>
              <a:t>Improving forecast fields</a:t>
            </a:r>
          </a:p>
          <a:p>
            <a:r>
              <a:rPr lang="en-US" sz="2000" dirty="0">
                <a:latin typeface="+mn-lt"/>
              </a:rPr>
              <a:t>Use NZENS forecasts</a:t>
            </a:r>
          </a:p>
          <a:p>
            <a:r>
              <a:rPr lang="en-US" sz="2000" dirty="0">
                <a:latin typeface="+mn-lt"/>
              </a:rPr>
              <a:t>Bayesian methods for improving lightning forecasts across New Zealand</a:t>
            </a:r>
            <a:endParaRPr lang="en-NZ" sz="2000" dirty="0">
              <a:latin typeface="+mn-lt"/>
            </a:endParaRPr>
          </a:p>
          <a:p>
            <a:pPr lvl="2"/>
            <a:endParaRPr lang="en-NZ" sz="1800" dirty="0"/>
          </a:p>
          <a:p>
            <a:pPr lvl="1"/>
            <a:endParaRPr lang="en-NZ" sz="2000" dirty="0"/>
          </a:p>
        </p:txBody>
      </p:sp>
      <p:sp>
        <p:nvSpPr>
          <p:cNvPr id="2" name="Title 1"/>
          <p:cNvSpPr>
            <a:spLocks noGrp="1"/>
          </p:cNvSpPr>
          <p:nvPr>
            <p:ph type="title"/>
          </p:nvPr>
        </p:nvSpPr>
        <p:spPr>
          <a:xfrm>
            <a:off x="539931" y="555539"/>
            <a:ext cx="10813869" cy="636951"/>
          </a:xfrm>
        </p:spPr>
        <p:txBody>
          <a:bodyPr/>
          <a:lstStyle/>
          <a:p>
            <a:r>
              <a:rPr lang="en-NZ" dirty="0"/>
              <a:t>Data Science / ML</a:t>
            </a:r>
          </a:p>
        </p:txBody>
      </p:sp>
      <p:pic>
        <p:nvPicPr>
          <p:cNvPr id="3" name="Picture 2">
            <a:extLst>
              <a:ext uri="{FF2B5EF4-FFF2-40B4-BE49-F238E27FC236}">
                <a16:creationId xmlns:a16="http://schemas.microsoft.com/office/drawing/2014/main" id="{A83B39FF-34B0-4C11-8A6E-91D919559A46}"/>
              </a:ext>
            </a:extLst>
          </p:cNvPr>
          <p:cNvPicPr>
            <a:picLocks noChangeAspect="1"/>
          </p:cNvPicPr>
          <p:nvPr/>
        </p:nvPicPr>
        <p:blipFill>
          <a:blip r:embed="rId2"/>
          <a:stretch>
            <a:fillRect/>
          </a:stretch>
        </p:blipFill>
        <p:spPr>
          <a:xfrm>
            <a:off x="6462445" y="499176"/>
            <a:ext cx="5266159" cy="5115697"/>
          </a:xfrm>
          <a:prstGeom prst="rect">
            <a:avLst/>
          </a:prstGeom>
        </p:spPr>
      </p:pic>
      <p:sp>
        <p:nvSpPr>
          <p:cNvPr id="6" name="TextBox 5">
            <a:extLst>
              <a:ext uri="{FF2B5EF4-FFF2-40B4-BE49-F238E27FC236}">
                <a16:creationId xmlns:a16="http://schemas.microsoft.com/office/drawing/2014/main" id="{67A38EC9-5749-4501-B94E-17F772734104}"/>
              </a:ext>
            </a:extLst>
          </p:cNvPr>
          <p:cNvSpPr txBox="1"/>
          <p:nvPr/>
        </p:nvSpPr>
        <p:spPr>
          <a:xfrm>
            <a:off x="0" y="6472511"/>
            <a:ext cx="4127477" cy="369332"/>
          </a:xfrm>
          <a:prstGeom prst="rect">
            <a:avLst/>
          </a:prstGeom>
          <a:noFill/>
        </p:spPr>
        <p:txBody>
          <a:bodyPr wrap="none" rtlCol="0">
            <a:spAutoFit/>
          </a:bodyPr>
          <a:lstStyle/>
          <a:p>
            <a:r>
              <a:rPr lang="en-NZ" i="1" dirty="0"/>
              <a:t>Neelesh Rampal, Ben Noll, Tristan Meyers</a:t>
            </a:r>
            <a:endParaRPr lang="en-GB" i="1" dirty="0"/>
          </a:p>
        </p:txBody>
      </p:sp>
    </p:spTree>
    <p:extLst>
      <p:ext uri="{BB962C8B-B14F-4D97-AF65-F5344CB8AC3E}">
        <p14:creationId xmlns:p14="http://schemas.microsoft.com/office/powerpoint/2010/main" val="2264570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931" y="555539"/>
            <a:ext cx="10813869" cy="636951"/>
          </a:xfrm>
        </p:spPr>
        <p:txBody>
          <a:bodyPr/>
          <a:lstStyle/>
          <a:p>
            <a:r>
              <a:rPr lang="en-NZ" dirty="0"/>
              <a:t>Deep South Challenge and the NZESM</a:t>
            </a:r>
          </a:p>
        </p:txBody>
      </p:sp>
      <p:sp>
        <p:nvSpPr>
          <p:cNvPr id="9" name="Content Placeholder 2"/>
          <p:cNvSpPr>
            <a:spLocks noGrp="1"/>
          </p:cNvSpPr>
          <p:nvPr>
            <p:ph idx="1"/>
          </p:nvPr>
        </p:nvSpPr>
        <p:spPr>
          <a:xfrm>
            <a:off x="539931" y="1261952"/>
            <a:ext cx="10813869" cy="4700698"/>
          </a:xfrm>
        </p:spPr>
        <p:txBody>
          <a:bodyPr>
            <a:normAutofit fontScale="92500"/>
          </a:bodyPr>
          <a:lstStyle/>
          <a:p>
            <a:r>
              <a:rPr lang="en-NZ" sz="2200" dirty="0">
                <a:latin typeface="+mn-lt"/>
                <a:hlinkClick r:id="rId2"/>
              </a:rPr>
              <a:t>https://deepsouthchallenge.co.nz/</a:t>
            </a:r>
            <a:r>
              <a:rPr lang="en-NZ" sz="2200" dirty="0">
                <a:latin typeface="+mn-lt"/>
              </a:rPr>
              <a:t> </a:t>
            </a:r>
          </a:p>
          <a:p>
            <a:r>
              <a:rPr lang="en-NZ" sz="2200" dirty="0">
                <a:latin typeface="+mn-lt"/>
              </a:rPr>
              <a:t>Inform stakeholders in New Zealand about climate change. </a:t>
            </a:r>
          </a:p>
          <a:p>
            <a:endParaRPr lang="en-NZ" sz="2200" dirty="0">
              <a:latin typeface="+mn-lt"/>
            </a:endParaRPr>
          </a:p>
          <a:p>
            <a:r>
              <a:rPr lang="en-NZ" sz="2200" dirty="0">
                <a:latin typeface="+mn-lt"/>
              </a:rPr>
              <a:t>Based on UKESM</a:t>
            </a:r>
          </a:p>
          <a:p>
            <a:pPr lvl="0"/>
            <a:r>
              <a:rPr lang="en-NZ" sz="2200" dirty="0">
                <a:latin typeface="+mn-lt"/>
              </a:rPr>
              <a:t>Embedded a nested high-resolution ocean model around Aotearoa New Zealand. </a:t>
            </a:r>
            <a:endParaRPr lang="en-GB" sz="2200" dirty="0">
              <a:latin typeface="+mn-lt"/>
            </a:endParaRPr>
          </a:p>
          <a:p>
            <a:pPr lvl="1"/>
            <a:r>
              <a:rPr lang="en-NZ" sz="2200" dirty="0"/>
              <a:t>Improved shortwave cloud radiative forcing – induced changes to stratocumulus cloud amount over the southern ocean. </a:t>
            </a:r>
            <a:endParaRPr lang="en-GB" sz="2200" dirty="0"/>
          </a:p>
          <a:p>
            <a:endParaRPr lang="en-NZ" sz="2200" dirty="0">
              <a:latin typeface="+mn-lt"/>
            </a:endParaRPr>
          </a:p>
          <a:p>
            <a:r>
              <a:rPr lang="en-NZ" sz="2200" dirty="0">
                <a:latin typeface="+mn-lt"/>
              </a:rPr>
              <a:t>“Development of the New Zealand Earth System Model” </a:t>
            </a:r>
            <a:r>
              <a:rPr lang="en-NZ" sz="2200" dirty="0">
                <a:latin typeface="+mn-lt"/>
                <a:hlinkClick r:id="rId3"/>
              </a:rPr>
              <a:t>https://deepsouthchallenge.co.nz/wp-content/uploads/2020/11/Development-of-the-New-Zealand-Earth-System-Model.pdf</a:t>
            </a:r>
            <a:r>
              <a:rPr lang="en-NZ" sz="2200" dirty="0">
                <a:latin typeface="+mn-lt"/>
              </a:rPr>
              <a:t> </a:t>
            </a:r>
          </a:p>
          <a:p>
            <a:r>
              <a:rPr lang="en-NZ" sz="2200" dirty="0">
                <a:latin typeface="+mn-lt"/>
              </a:rPr>
              <a:t>“Local Grid Refinement in New Zealand's Earth System Model: Tasman Sea Ocean Circulation Improvements and Super-Gyre Circulation Implications” </a:t>
            </a:r>
            <a:r>
              <a:rPr lang="en-GB" sz="2200" dirty="0">
                <a:latin typeface="+mn-lt"/>
                <a:hlinkClick r:id="rId4"/>
              </a:rPr>
              <a:t>https://doi.org/10.1029/2019MS001996</a:t>
            </a:r>
            <a:endParaRPr lang="en-GB" sz="2200" dirty="0">
              <a:latin typeface="+mn-lt"/>
            </a:endParaRPr>
          </a:p>
          <a:p>
            <a:endParaRPr lang="en-NZ" sz="2000" b="1" dirty="0"/>
          </a:p>
          <a:p>
            <a:endParaRPr lang="en-NZ" sz="2000" b="1" dirty="0"/>
          </a:p>
          <a:p>
            <a:endParaRPr lang="en-NZ" sz="2000" b="1" dirty="0"/>
          </a:p>
          <a:p>
            <a:endParaRPr lang="en-GB" sz="2000" dirty="0">
              <a:latin typeface="+mn-lt"/>
            </a:endParaRPr>
          </a:p>
          <a:p>
            <a:endParaRPr lang="en-US" sz="2000" dirty="0">
              <a:latin typeface="+mn-lt"/>
            </a:endParaRPr>
          </a:p>
          <a:p>
            <a:pPr lvl="1"/>
            <a:endParaRPr lang="en-NZ" sz="1800" dirty="0"/>
          </a:p>
          <a:p>
            <a:pPr lvl="2"/>
            <a:endParaRPr lang="en-NZ" sz="1800" dirty="0"/>
          </a:p>
          <a:p>
            <a:pPr lvl="1"/>
            <a:endParaRPr lang="en-NZ" sz="2000" dirty="0"/>
          </a:p>
        </p:txBody>
      </p:sp>
      <p:sp>
        <p:nvSpPr>
          <p:cNvPr id="5" name="TextBox 4">
            <a:extLst>
              <a:ext uri="{FF2B5EF4-FFF2-40B4-BE49-F238E27FC236}">
                <a16:creationId xmlns:a16="http://schemas.microsoft.com/office/drawing/2014/main" id="{BA142784-E331-4026-8555-B1C36F684795}"/>
              </a:ext>
            </a:extLst>
          </p:cNvPr>
          <p:cNvSpPr txBox="1"/>
          <p:nvPr/>
        </p:nvSpPr>
        <p:spPr>
          <a:xfrm>
            <a:off x="0" y="6472511"/>
            <a:ext cx="5908990" cy="369332"/>
          </a:xfrm>
          <a:prstGeom prst="rect">
            <a:avLst/>
          </a:prstGeom>
          <a:noFill/>
        </p:spPr>
        <p:txBody>
          <a:bodyPr wrap="none" rtlCol="0">
            <a:spAutoFit/>
          </a:bodyPr>
          <a:lstStyle/>
          <a:p>
            <a:r>
              <a:rPr lang="en-NZ" i="1" dirty="0"/>
              <a:t>Jonny Williams, Erik Behrens, Vidya Varma, Olaf Morgenstern</a:t>
            </a:r>
            <a:endParaRPr lang="en-GB" i="1" dirty="0"/>
          </a:p>
        </p:txBody>
      </p:sp>
    </p:spTree>
    <p:extLst>
      <p:ext uri="{BB962C8B-B14F-4D97-AF65-F5344CB8AC3E}">
        <p14:creationId xmlns:p14="http://schemas.microsoft.com/office/powerpoint/2010/main" val="3846237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931" y="555539"/>
            <a:ext cx="10813869" cy="636951"/>
          </a:xfrm>
        </p:spPr>
        <p:txBody>
          <a:bodyPr/>
          <a:lstStyle/>
          <a:p>
            <a:r>
              <a:rPr lang="en-NZ" dirty="0"/>
              <a:t>Regional Climate Modelling</a:t>
            </a:r>
          </a:p>
        </p:txBody>
      </p:sp>
      <p:sp>
        <p:nvSpPr>
          <p:cNvPr id="9" name="Content Placeholder 2"/>
          <p:cNvSpPr>
            <a:spLocks noGrp="1"/>
          </p:cNvSpPr>
          <p:nvPr>
            <p:ph idx="1"/>
          </p:nvPr>
        </p:nvSpPr>
        <p:spPr>
          <a:xfrm>
            <a:off x="539932" y="1261952"/>
            <a:ext cx="5408806" cy="4700698"/>
          </a:xfrm>
        </p:spPr>
        <p:txBody>
          <a:bodyPr>
            <a:normAutofit/>
          </a:bodyPr>
          <a:lstStyle/>
          <a:p>
            <a:pPr lvl="0"/>
            <a:r>
              <a:rPr lang="en-NZ" sz="2000" dirty="0">
                <a:latin typeface="+mn-lt"/>
              </a:rPr>
              <a:t>Simulations of future New Zealand climate to 2100 at 12km resolution under low- to high-range emissions scenarios (Shared Socioeconomic Pathways, SSPs), using a regional climate model (RCM) based on UM Global Atmosphere 7.0 (GA7.0) configuration and forced by the New Zealand Earth System Model (NZESM).</a:t>
            </a:r>
            <a:endParaRPr lang="en-GB" sz="2000" dirty="0">
              <a:latin typeface="+mn-lt"/>
            </a:endParaRPr>
          </a:p>
          <a:p>
            <a:pPr lvl="0"/>
            <a:r>
              <a:rPr lang="en-NZ" sz="2000" dirty="0">
                <a:latin typeface="+mn-lt"/>
              </a:rPr>
              <a:t>Experimental modelling of New Zealand climate at 2.2km resolution using a Convection-Permitting regional climate Model (CPM) based on the HadREM3-RA11M configuration of the UM.</a:t>
            </a:r>
            <a:endParaRPr lang="en-GB" sz="2000" dirty="0">
              <a:latin typeface="+mn-lt"/>
            </a:endParaRPr>
          </a:p>
          <a:p>
            <a:endParaRPr lang="en-NZ" sz="2000" dirty="0">
              <a:latin typeface="+mn-lt"/>
            </a:endParaRPr>
          </a:p>
          <a:p>
            <a:pPr lvl="1"/>
            <a:endParaRPr lang="en-NZ" sz="2000" dirty="0"/>
          </a:p>
          <a:p>
            <a:pPr lvl="2"/>
            <a:endParaRPr lang="en-NZ" sz="2000" dirty="0"/>
          </a:p>
          <a:p>
            <a:pPr lvl="1"/>
            <a:endParaRPr lang="en-NZ" sz="2000" dirty="0"/>
          </a:p>
        </p:txBody>
      </p:sp>
      <p:pic>
        <p:nvPicPr>
          <p:cNvPr id="3" name="Picture 2">
            <a:extLst>
              <a:ext uri="{FF2B5EF4-FFF2-40B4-BE49-F238E27FC236}">
                <a16:creationId xmlns:a16="http://schemas.microsoft.com/office/drawing/2014/main" id="{54E273B4-40F8-499E-BA5A-082198199A45}"/>
              </a:ext>
            </a:extLst>
          </p:cNvPr>
          <p:cNvPicPr>
            <a:picLocks noChangeAspect="1"/>
          </p:cNvPicPr>
          <p:nvPr/>
        </p:nvPicPr>
        <p:blipFill>
          <a:blip r:embed="rId3"/>
          <a:stretch>
            <a:fillRect/>
          </a:stretch>
        </p:blipFill>
        <p:spPr>
          <a:xfrm>
            <a:off x="5927012" y="1261952"/>
            <a:ext cx="6264988" cy="3855377"/>
          </a:xfrm>
          <a:prstGeom prst="rect">
            <a:avLst/>
          </a:prstGeom>
        </p:spPr>
      </p:pic>
      <p:sp>
        <p:nvSpPr>
          <p:cNvPr id="5" name="TextBox 4">
            <a:extLst>
              <a:ext uri="{FF2B5EF4-FFF2-40B4-BE49-F238E27FC236}">
                <a16:creationId xmlns:a16="http://schemas.microsoft.com/office/drawing/2014/main" id="{F5C2A530-2D18-439F-808A-1DE5A5AAD343}"/>
              </a:ext>
            </a:extLst>
          </p:cNvPr>
          <p:cNvSpPr txBox="1"/>
          <p:nvPr/>
        </p:nvSpPr>
        <p:spPr>
          <a:xfrm>
            <a:off x="0" y="6472511"/>
            <a:ext cx="1567160" cy="369332"/>
          </a:xfrm>
          <a:prstGeom prst="rect">
            <a:avLst/>
          </a:prstGeom>
          <a:noFill/>
        </p:spPr>
        <p:txBody>
          <a:bodyPr wrap="none" rtlCol="0">
            <a:spAutoFit/>
          </a:bodyPr>
          <a:lstStyle/>
          <a:p>
            <a:r>
              <a:rPr lang="en-NZ" i="1" dirty="0"/>
              <a:t>Stephen Stuart</a:t>
            </a:r>
            <a:endParaRPr lang="en-GB" i="1" dirty="0"/>
          </a:p>
        </p:txBody>
      </p:sp>
    </p:spTree>
    <p:extLst>
      <p:ext uri="{BB962C8B-B14F-4D97-AF65-F5344CB8AC3E}">
        <p14:creationId xmlns:p14="http://schemas.microsoft.com/office/powerpoint/2010/main" val="344597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931" y="555539"/>
            <a:ext cx="10813869" cy="636951"/>
          </a:xfrm>
        </p:spPr>
        <p:txBody>
          <a:bodyPr/>
          <a:lstStyle/>
          <a:p>
            <a:r>
              <a:rPr lang="en-NZ" dirty="0"/>
              <a:t>NZESM</a:t>
            </a:r>
          </a:p>
        </p:txBody>
      </p:sp>
      <p:grpSp>
        <p:nvGrpSpPr>
          <p:cNvPr id="7" name="Group 6">
            <a:extLst>
              <a:ext uri="{FF2B5EF4-FFF2-40B4-BE49-F238E27FC236}">
                <a16:creationId xmlns:a16="http://schemas.microsoft.com/office/drawing/2014/main" id="{57167036-B0E8-48BC-B5A0-EF9F031FEF3D}"/>
              </a:ext>
            </a:extLst>
          </p:cNvPr>
          <p:cNvGrpSpPr/>
          <p:nvPr/>
        </p:nvGrpSpPr>
        <p:grpSpPr>
          <a:xfrm>
            <a:off x="8102893" y="446547"/>
            <a:ext cx="3734811" cy="3633410"/>
            <a:chOff x="694949" y="472143"/>
            <a:chExt cx="3308091" cy="3048297"/>
          </a:xfrm>
        </p:grpSpPr>
        <p:pic>
          <p:nvPicPr>
            <p:cNvPr id="8" name="Picture 7" descr="Chart, line chart&#10;&#10;Description automatically generated">
              <a:extLst>
                <a:ext uri="{FF2B5EF4-FFF2-40B4-BE49-F238E27FC236}">
                  <a16:creationId xmlns:a16="http://schemas.microsoft.com/office/drawing/2014/main" id="{16D96AC6-E544-41A6-A9B7-D4787457F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949" y="472143"/>
              <a:ext cx="3212090" cy="2956857"/>
            </a:xfrm>
            <a:prstGeom prst="rect">
              <a:avLst/>
            </a:prstGeom>
          </p:spPr>
        </p:pic>
        <p:sp>
          <p:nvSpPr>
            <p:cNvPr id="10" name="TextBox 9">
              <a:extLst>
                <a:ext uri="{FF2B5EF4-FFF2-40B4-BE49-F238E27FC236}">
                  <a16:creationId xmlns:a16="http://schemas.microsoft.com/office/drawing/2014/main" id="{2F9F042E-185C-4931-A772-36BB2FAD67E0}"/>
                </a:ext>
              </a:extLst>
            </p:cNvPr>
            <p:cNvSpPr txBox="1"/>
            <p:nvPr/>
          </p:nvSpPr>
          <p:spPr>
            <a:xfrm>
              <a:off x="3058160" y="3243441"/>
              <a:ext cx="944880" cy="276999"/>
            </a:xfrm>
            <a:prstGeom prst="rect">
              <a:avLst/>
            </a:prstGeom>
            <a:noFill/>
          </p:spPr>
          <p:txBody>
            <a:bodyPr wrap="square" rtlCol="0">
              <a:spAutoFit/>
            </a:bodyPr>
            <a:lstStyle/>
            <a:p>
              <a:r>
                <a:rPr lang="en-NZ" sz="1200" dirty="0"/>
                <a:t>(Log</a:t>
              </a:r>
              <a:r>
                <a:rPr lang="en-NZ" sz="1200" baseline="-25000" dirty="0"/>
                <a:t>10 </a:t>
              </a:r>
              <a:r>
                <a:rPr lang="en-NZ" sz="1200" dirty="0"/>
                <a:t>scale)</a:t>
              </a:r>
            </a:p>
          </p:txBody>
        </p:sp>
      </p:grpSp>
      <p:pic>
        <p:nvPicPr>
          <p:cNvPr id="12" name="Picture 11" descr="Chart&#10;&#10;Description automatically generated">
            <a:extLst>
              <a:ext uri="{FF2B5EF4-FFF2-40B4-BE49-F238E27FC236}">
                <a16:creationId xmlns:a16="http://schemas.microsoft.com/office/drawing/2014/main" id="{9234BAF0-4658-4BDC-B035-C401EE27A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316" y="4237274"/>
            <a:ext cx="7301957" cy="2439673"/>
          </a:xfrm>
          <a:prstGeom prst="rect">
            <a:avLst/>
          </a:prstGeom>
        </p:spPr>
      </p:pic>
      <p:sp>
        <p:nvSpPr>
          <p:cNvPr id="13" name="Content Placeholder 2">
            <a:extLst>
              <a:ext uri="{FF2B5EF4-FFF2-40B4-BE49-F238E27FC236}">
                <a16:creationId xmlns:a16="http://schemas.microsoft.com/office/drawing/2014/main" id="{3B8D862F-5DDE-4C26-9D81-762FF031FD39}"/>
              </a:ext>
            </a:extLst>
          </p:cNvPr>
          <p:cNvSpPr txBox="1">
            <a:spLocks/>
          </p:cNvSpPr>
          <p:nvPr/>
        </p:nvSpPr>
        <p:spPr>
          <a:xfrm>
            <a:off x="539931" y="1261952"/>
            <a:ext cx="6903087" cy="4700698"/>
          </a:xfrm>
          <a:prstGeom prst="rect">
            <a:avLst/>
          </a:prstGeom>
        </p:spPr>
        <p:txBody>
          <a:bodyPr vert="horz" lIns="91440" tIns="45720" rIns="91440" bIns="45720" numCol="1" spcCol="0" rtlCol="0">
            <a:norm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en-NZ" sz="2000" dirty="0">
                <a:solidFill>
                  <a:srgbClr val="FF0000"/>
                </a:solidFill>
                <a:latin typeface="+mn-lt"/>
              </a:rPr>
              <a:t>Ice Nucleating Particles</a:t>
            </a:r>
          </a:p>
          <a:p>
            <a:pPr marL="285750" indent="-285750" algn="just"/>
            <a:r>
              <a:rPr lang="en-NZ" sz="2000" dirty="0">
                <a:latin typeface="+mn-lt"/>
              </a:rPr>
              <a:t>A simple heuristic micro-physics parametrisation is being developed at NIWA whereby heterogeneous ice nucleation temperature is made to vary three-dimensionally as a function of mineral dust distribution in the Unified Model</a:t>
            </a:r>
          </a:p>
          <a:p>
            <a:pPr marL="285750" indent="-285750" algn="just"/>
            <a:r>
              <a:rPr lang="en-NZ" sz="2000" dirty="0">
                <a:latin typeface="+mn-lt"/>
              </a:rPr>
              <a:t>As a result, those regions with less (more) dust number density would have lower (higher) nucleation temperature compared to the default global value of −10°C.</a:t>
            </a:r>
          </a:p>
          <a:p>
            <a:pPr marL="285750" indent="-285750" algn="just"/>
            <a:r>
              <a:rPr lang="en-NZ" sz="2000" dirty="0">
                <a:latin typeface="+mn-lt"/>
              </a:rPr>
              <a:t>This scheme is now available in UM trunk vn11.9 onwards (work still in progress)</a:t>
            </a:r>
          </a:p>
          <a:p>
            <a:endParaRPr lang="en-NZ" sz="2000" dirty="0">
              <a:latin typeface="+mn-lt"/>
            </a:endParaRPr>
          </a:p>
          <a:p>
            <a:pPr lvl="2"/>
            <a:endParaRPr lang="en-NZ" sz="1800" dirty="0"/>
          </a:p>
          <a:p>
            <a:pPr lvl="1"/>
            <a:endParaRPr lang="en-NZ" sz="2000" dirty="0"/>
          </a:p>
        </p:txBody>
      </p:sp>
      <p:sp>
        <p:nvSpPr>
          <p:cNvPr id="14" name="TextBox 13">
            <a:extLst>
              <a:ext uri="{FF2B5EF4-FFF2-40B4-BE49-F238E27FC236}">
                <a16:creationId xmlns:a16="http://schemas.microsoft.com/office/drawing/2014/main" id="{5E69476C-8415-40AA-9C66-5CA3C5E0B107}"/>
              </a:ext>
            </a:extLst>
          </p:cNvPr>
          <p:cNvSpPr txBox="1"/>
          <p:nvPr/>
        </p:nvSpPr>
        <p:spPr>
          <a:xfrm>
            <a:off x="0" y="6472511"/>
            <a:ext cx="1380443" cy="369332"/>
          </a:xfrm>
          <a:prstGeom prst="rect">
            <a:avLst/>
          </a:prstGeom>
          <a:noFill/>
        </p:spPr>
        <p:txBody>
          <a:bodyPr wrap="none" rtlCol="0">
            <a:spAutoFit/>
          </a:bodyPr>
          <a:lstStyle/>
          <a:p>
            <a:r>
              <a:rPr lang="en-NZ" i="1" dirty="0"/>
              <a:t>Vidya Varma</a:t>
            </a:r>
            <a:endParaRPr lang="en-GB" i="1" dirty="0"/>
          </a:p>
        </p:txBody>
      </p:sp>
    </p:spTree>
    <p:extLst>
      <p:ext uri="{BB962C8B-B14F-4D97-AF65-F5344CB8AC3E}">
        <p14:creationId xmlns:p14="http://schemas.microsoft.com/office/powerpoint/2010/main" val="3405227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748A8-131D-49F1-AFC6-3FC52205F87D}"/>
              </a:ext>
            </a:extLst>
          </p:cNvPr>
          <p:cNvSpPr>
            <a:spLocks noGrp="1"/>
          </p:cNvSpPr>
          <p:nvPr>
            <p:ph type="title"/>
          </p:nvPr>
        </p:nvSpPr>
        <p:spPr/>
        <p:txBody>
          <a:bodyPr/>
          <a:lstStyle/>
          <a:p>
            <a:r>
              <a:rPr lang="en-NZ" dirty="0"/>
              <a:t>Questions?</a:t>
            </a:r>
          </a:p>
        </p:txBody>
      </p:sp>
      <p:sp>
        <p:nvSpPr>
          <p:cNvPr id="3" name="Text Placeholder 2">
            <a:extLst>
              <a:ext uri="{FF2B5EF4-FFF2-40B4-BE49-F238E27FC236}">
                <a16:creationId xmlns:a16="http://schemas.microsoft.com/office/drawing/2014/main" id="{6DF2F4A5-069B-4E3C-A76D-0F5B61494B2C}"/>
              </a:ext>
            </a:extLst>
          </p:cNvPr>
          <p:cNvSpPr>
            <a:spLocks noGrp="1"/>
          </p:cNvSpPr>
          <p:nvPr>
            <p:ph type="body" sz="quarter" idx="10"/>
          </p:nvPr>
        </p:nvSpPr>
        <p:spPr/>
        <p:txBody>
          <a:bodyPr/>
          <a:lstStyle/>
          <a:p>
            <a:r>
              <a:rPr lang="en-NZ" dirty="0"/>
              <a:t>Stuart Moore</a:t>
            </a:r>
          </a:p>
          <a:p>
            <a:pPr lvl="1"/>
            <a:r>
              <a:rPr lang="en-NZ" dirty="0"/>
              <a:t>+64 4 386 0756</a:t>
            </a:r>
          </a:p>
          <a:p>
            <a:pPr lvl="1"/>
            <a:r>
              <a:rPr lang="en-NZ" dirty="0"/>
              <a:t>stuart.moore@niwa.co.nz</a:t>
            </a:r>
          </a:p>
          <a:p>
            <a:endParaRPr lang="en-NZ" dirty="0"/>
          </a:p>
        </p:txBody>
      </p:sp>
    </p:spTree>
    <p:extLst>
      <p:ext uri="{BB962C8B-B14F-4D97-AF65-F5344CB8AC3E}">
        <p14:creationId xmlns:p14="http://schemas.microsoft.com/office/powerpoint/2010/main" val="393565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931" y="555539"/>
            <a:ext cx="10813869" cy="636951"/>
          </a:xfrm>
        </p:spPr>
        <p:txBody>
          <a:bodyPr/>
          <a:lstStyle/>
          <a:p>
            <a:r>
              <a:rPr lang="en-NZ" dirty="0"/>
              <a:t>Outline</a:t>
            </a:r>
          </a:p>
        </p:txBody>
      </p:sp>
      <p:sp>
        <p:nvSpPr>
          <p:cNvPr id="3" name="Content Placeholder 2"/>
          <p:cNvSpPr>
            <a:spLocks noGrp="1"/>
          </p:cNvSpPr>
          <p:nvPr>
            <p:ph idx="1"/>
          </p:nvPr>
        </p:nvSpPr>
        <p:spPr>
          <a:xfrm>
            <a:off x="539930" y="1253638"/>
            <a:ext cx="10813869" cy="4714543"/>
          </a:xfrm>
        </p:spPr>
        <p:txBody>
          <a:bodyPr>
            <a:noAutofit/>
          </a:bodyPr>
          <a:lstStyle/>
          <a:p>
            <a:pPr lvl="1"/>
            <a:r>
              <a:rPr lang="en-NZ" sz="2000" b="1" dirty="0">
                <a:latin typeface="+mn-lt"/>
              </a:rPr>
              <a:t>NWP</a:t>
            </a:r>
          </a:p>
          <a:p>
            <a:pPr lvl="2"/>
            <a:r>
              <a:rPr lang="en-NZ" sz="2000" dirty="0"/>
              <a:t>Operational NWP</a:t>
            </a:r>
          </a:p>
          <a:p>
            <a:pPr lvl="2"/>
            <a:r>
              <a:rPr lang="en-NZ" sz="2000" dirty="0">
                <a:latin typeface="+mn-lt"/>
              </a:rPr>
              <a:t>NWP research</a:t>
            </a:r>
          </a:p>
          <a:p>
            <a:pPr lvl="3"/>
            <a:r>
              <a:rPr lang="en-NZ" sz="2000" dirty="0"/>
              <a:t>Forecasting Services</a:t>
            </a:r>
          </a:p>
          <a:p>
            <a:pPr lvl="3"/>
            <a:r>
              <a:rPr lang="en-NZ" sz="2000" dirty="0"/>
              <a:t>Data Science</a:t>
            </a:r>
          </a:p>
          <a:p>
            <a:pPr lvl="3"/>
            <a:endParaRPr lang="en-NZ" sz="2000" dirty="0">
              <a:latin typeface="+mn-lt"/>
            </a:endParaRPr>
          </a:p>
          <a:p>
            <a:pPr lvl="1"/>
            <a:r>
              <a:rPr lang="en-NZ" sz="2000" b="1" dirty="0"/>
              <a:t>Climate</a:t>
            </a:r>
          </a:p>
          <a:p>
            <a:pPr lvl="2"/>
            <a:r>
              <a:rPr lang="en-NZ" sz="2000" dirty="0"/>
              <a:t>The Deep South Challenge</a:t>
            </a:r>
          </a:p>
          <a:p>
            <a:pPr lvl="2"/>
            <a:r>
              <a:rPr lang="en-NZ" sz="2000" dirty="0"/>
              <a:t>NZESM	</a:t>
            </a:r>
          </a:p>
          <a:p>
            <a:pPr marL="0" lvl="1" indent="0">
              <a:buNone/>
            </a:pPr>
            <a:endParaRPr lang="en-NZ" sz="2000" dirty="0">
              <a:latin typeface="+mn-lt"/>
            </a:endParaRPr>
          </a:p>
        </p:txBody>
      </p:sp>
      <p:sp>
        <p:nvSpPr>
          <p:cNvPr id="13" name="Slide Number Placeholder 12"/>
          <p:cNvSpPr>
            <a:spLocks noGrp="1"/>
          </p:cNvSpPr>
          <p:nvPr>
            <p:ph type="sldNum" sz="quarter" idx="12"/>
          </p:nvPr>
        </p:nvSpPr>
        <p:spPr/>
        <p:txBody>
          <a:bodyPr/>
          <a:lstStyle/>
          <a:p>
            <a:fld id="{3D93C964-62AA-467F-9405-8A1BB7B30067}" type="slidenum">
              <a:rPr lang="en-NZ" smtClean="0"/>
              <a:pPr/>
              <a:t>2</a:t>
            </a:fld>
            <a:endParaRPr lang="en-NZ" dirty="0"/>
          </a:p>
        </p:txBody>
      </p:sp>
    </p:spTree>
    <p:extLst>
      <p:ext uri="{BB962C8B-B14F-4D97-AF65-F5344CB8AC3E}">
        <p14:creationId xmlns:p14="http://schemas.microsoft.com/office/powerpoint/2010/main" val="3334810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931" y="555539"/>
            <a:ext cx="10813869" cy="636951"/>
          </a:xfrm>
        </p:spPr>
        <p:txBody>
          <a:bodyPr/>
          <a:lstStyle/>
          <a:p>
            <a:r>
              <a:rPr lang="en-NZ" dirty="0"/>
              <a:t>Operational NWP</a:t>
            </a:r>
          </a:p>
        </p:txBody>
      </p:sp>
      <p:graphicFrame>
        <p:nvGraphicFramePr>
          <p:cNvPr id="6" name="Table 5">
            <a:extLst>
              <a:ext uri="{FF2B5EF4-FFF2-40B4-BE49-F238E27FC236}">
                <a16:creationId xmlns:a16="http://schemas.microsoft.com/office/drawing/2014/main" id="{A2663196-9A56-4075-B0BC-1B76C529053E}"/>
              </a:ext>
            </a:extLst>
          </p:cNvPr>
          <p:cNvGraphicFramePr>
            <a:graphicFrameLocks noGrp="1"/>
          </p:cNvGraphicFramePr>
          <p:nvPr>
            <p:extLst>
              <p:ext uri="{D42A27DB-BD31-4B8C-83A1-F6EECF244321}">
                <p14:modId xmlns:p14="http://schemas.microsoft.com/office/powerpoint/2010/main" val="763579791"/>
              </p:ext>
            </p:extLst>
          </p:nvPr>
        </p:nvGraphicFramePr>
        <p:xfrm>
          <a:off x="1095873" y="1192490"/>
          <a:ext cx="10000254" cy="4827736"/>
        </p:xfrm>
        <a:graphic>
          <a:graphicData uri="http://schemas.openxmlformats.org/drawingml/2006/table">
            <a:tbl>
              <a:tblPr firstRow="1" bandRow="1">
                <a:tableStyleId>{5C22544A-7EE6-4342-B048-85BDC9FD1C3A}</a:tableStyleId>
              </a:tblPr>
              <a:tblGrid>
                <a:gridCol w="1666709">
                  <a:extLst>
                    <a:ext uri="{9D8B030D-6E8A-4147-A177-3AD203B41FA5}">
                      <a16:colId xmlns:a16="http://schemas.microsoft.com/office/drawing/2014/main" val="20000"/>
                    </a:ext>
                  </a:extLst>
                </a:gridCol>
                <a:gridCol w="1666709">
                  <a:extLst>
                    <a:ext uri="{9D8B030D-6E8A-4147-A177-3AD203B41FA5}">
                      <a16:colId xmlns:a16="http://schemas.microsoft.com/office/drawing/2014/main" val="548539898"/>
                    </a:ext>
                  </a:extLst>
                </a:gridCol>
                <a:gridCol w="1666709">
                  <a:extLst>
                    <a:ext uri="{9D8B030D-6E8A-4147-A177-3AD203B41FA5}">
                      <a16:colId xmlns:a16="http://schemas.microsoft.com/office/drawing/2014/main" val="109106247"/>
                    </a:ext>
                  </a:extLst>
                </a:gridCol>
                <a:gridCol w="1666709">
                  <a:extLst>
                    <a:ext uri="{9D8B030D-6E8A-4147-A177-3AD203B41FA5}">
                      <a16:colId xmlns:a16="http://schemas.microsoft.com/office/drawing/2014/main" val="605028807"/>
                    </a:ext>
                  </a:extLst>
                </a:gridCol>
                <a:gridCol w="1666709">
                  <a:extLst>
                    <a:ext uri="{9D8B030D-6E8A-4147-A177-3AD203B41FA5}">
                      <a16:colId xmlns:a16="http://schemas.microsoft.com/office/drawing/2014/main" val="1858449620"/>
                    </a:ext>
                  </a:extLst>
                </a:gridCol>
                <a:gridCol w="1666709">
                  <a:extLst>
                    <a:ext uri="{9D8B030D-6E8A-4147-A177-3AD203B41FA5}">
                      <a16:colId xmlns:a16="http://schemas.microsoft.com/office/drawing/2014/main" val="3345944446"/>
                    </a:ext>
                  </a:extLst>
                </a:gridCol>
              </a:tblGrid>
              <a:tr h="688814">
                <a:tc>
                  <a:txBody>
                    <a:bodyPr/>
                    <a:lstStyle/>
                    <a:p>
                      <a:endParaRPr lang="en-NZ" sz="1800" dirty="0"/>
                    </a:p>
                  </a:txBody>
                  <a:tcPr/>
                </a:tc>
                <a:tc>
                  <a:txBody>
                    <a:bodyPr/>
                    <a:lstStyle/>
                    <a:p>
                      <a:r>
                        <a:rPr lang="en-NZ" sz="1800" i="0" dirty="0"/>
                        <a:t>NZLAM-4</a:t>
                      </a:r>
                    </a:p>
                  </a:txBody>
                  <a:tcPr/>
                </a:tc>
                <a:tc>
                  <a:txBody>
                    <a:bodyPr/>
                    <a:lstStyle/>
                    <a:p>
                      <a:r>
                        <a:rPr lang="en-NZ" sz="1800" dirty="0"/>
                        <a:t>NZENS (per member) x 18</a:t>
                      </a:r>
                    </a:p>
                  </a:txBody>
                  <a:tcPr/>
                </a:tc>
                <a:tc>
                  <a:txBody>
                    <a:bodyPr/>
                    <a:lstStyle/>
                    <a:p>
                      <a:r>
                        <a:rPr lang="en-NZ" sz="1800" dirty="0"/>
                        <a:t>NZCSM</a:t>
                      </a:r>
                    </a:p>
                  </a:txBody>
                  <a:tcPr/>
                </a:tc>
                <a:tc>
                  <a:txBody>
                    <a:bodyPr/>
                    <a:lstStyle/>
                    <a:p>
                      <a:r>
                        <a:rPr lang="en-NZ" sz="1800" dirty="0"/>
                        <a:t>AKL 1.5km</a:t>
                      </a:r>
                    </a:p>
                  </a:txBody>
                  <a:tcPr/>
                </a:tc>
                <a:tc>
                  <a:txBody>
                    <a:bodyPr/>
                    <a:lstStyle/>
                    <a:p>
                      <a:r>
                        <a:rPr lang="en-NZ" sz="1800" dirty="0"/>
                        <a:t>AKL 333m</a:t>
                      </a:r>
                    </a:p>
                  </a:txBody>
                  <a:tcPr/>
                </a:tc>
                <a:extLst>
                  <a:ext uri="{0D108BD9-81ED-4DB2-BD59-A6C34878D82A}">
                    <a16:rowId xmlns:a16="http://schemas.microsoft.com/office/drawing/2014/main" val="10000"/>
                  </a:ext>
                </a:extLst>
              </a:tr>
              <a:tr h="984020">
                <a:tc>
                  <a:txBody>
                    <a:bodyPr/>
                    <a:lstStyle/>
                    <a:p>
                      <a:r>
                        <a:rPr lang="en-NZ" sz="1800" dirty="0"/>
                        <a:t>Domain Size</a:t>
                      </a:r>
                    </a:p>
                  </a:txBody>
                  <a:tcPr/>
                </a:tc>
                <a:tc>
                  <a:txBody>
                    <a:bodyPr/>
                    <a:lstStyle/>
                    <a:p>
                      <a:r>
                        <a:rPr lang="en-NZ" sz="1800" i="0" dirty="0"/>
                        <a:t>900 x 900 x 70</a:t>
                      </a:r>
                    </a:p>
                    <a:p>
                      <a:r>
                        <a:rPr lang="en-NZ" sz="1800" i="0" dirty="0"/>
                        <a:t>(L70_80km)</a:t>
                      </a:r>
                    </a:p>
                  </a:txBody>
                  <a:tcPr/>
                </a:tc>
                <a:tc>
                  <a:txBody>
                    <a:bodyPr/>
                    <a:lstStyle/>
                    <a:p>
                      <a:r>
                        <a:rPr lang="en-NZ" sz="1800" dirty="0"/>
                        <a:t>400 x 450 x 70</a:t>
                      </a:r>
                    </a:p>
                    <a:p>
                      <a:r>
                        <a:rPr lang="en-NZ" sz="1800" dirty="0"/>
                        <a:t>(L70_40km)</a:t>
                      </a:r>
                    </a:p>
                  </a:txBody>
                  <a:tcPr/>
                </a:tc>
                <a:tc>
                  <a:txBody>
                    <a:bodyPr/>
                    <a:lstStyle/>
                    <a:p>
                      <a:r>
                        <a:rPr lang="en-NZ" sz="1800" dirty="0"/>
                        <a:t>1200 x 1350 x 70</a:t>
                      </a:r>
                    </a:p>
                    <a:p>
                      <a:r>
                        <a:rPr lang="en-NZ" sz="1800" dirty="0"/>
                        <a:t>(L70_40km)</a:t>
                      </a:r>
                    </a:p>
                  </a:txBody>
                  <a:tcPr/>
                </a:tc>
                <a:tc>
                  <a:txBody>
                    <a:bodyPr/>
                    <a:lstStyle/>
                    <a:p>
                      <a:r>
                        <a:rPr lang="en-NZ" sz="1800" dirty="0"/>
                        <a:t>300 x 300 x 140 (L70_40km)</a:t>
                      </a:r>
                    </a:p>
                  </a:txBody>
                  <a:tcPr/>
                </a:tc>
                <a:tc>
                  <a:txBody>
                    <a:bodyPr/>
                    <a:lstStyle/>
                    <a:p>
                      <a:r>
                        <a:rPr lang="en-NZ" sz="1800" dirty="0"/>
                        <a:t>300 x 300 x 140 (L140_40km)</a:t>
                      </a:r>
                    </a:p>
                  </a:txBody>
                  <a:tcPr/>
                </a:tc>
                <a:extLst>
                  <a:ext uri="{0D108BD9-81ED-4DB2-BD59-A6C34878D82A}">
                    <a16:rowId xmlns:a16="http://schemas.microsoft.com/office/drawing/2014/main" val="10001"/>
                  </a:ext>
                </a:extLst>
              </a:tr>
              <a:tr h="567668">
                <a:tc>
                  <a:txBody>
                    <a:bodyPr/>
                    <a:lstStyle/>
                    <a:p>
                      <a:r>
                        <a:rPr lang="en-NZ" sz="1800" dirty="0"/>
                        <a:t>ICs / LBCs</a:t>
                      </a:r>
                    </a:p>
                  </a:txBody>
                  <a:tcPr/>
                </a:tc>
                <a:tc>
                  <a:txBody>
                    <a:bodyPr/>
                    <a:lstStyle/>
                    <a:p>
                      <a:r>
                        <a:rPr lang="en-NZ" sz="1800" i="0" dirty="0"/>
                        <a:t>UKMO Global</a:t>
                      </a:r>
                    </a:p>
                  </a:txBody>
                  <a:tcPr/>
                </a:tc>
                <a:tc>
                  <a:txBody>
                    <a:bodyPr/>
                    <a:lstStyle/>
                    <a:p>
                      <a:r>
                        <a:rPr lang="en-NZ" sz="1800" dirty="0"/>
                        <a:t>MOGREPS-G</a:t>
                      </a:r>
                    </a:p>
                  </a:txBody>
                  <a:tcPr/>
                </a:tc>
                <a:tc>
                  <a:txBody>
                    <a:bodyPr/>
                    <a:lstStyle/>
                    <a:p>
                      <a:r>
                        <a:rPr lang="en-NZ" sz="1800" dirty="0"/>
                        <a:t>NZLAM4</a:t>
                      </a:r>
                    </a:p>
                  </a:txBody>
                  <a:tcPr/>
                </a:tc>
                <a:tc>
                  <a:txBody>
                    <a:bodyPr/>
                    <a:lstStyle/>
                    <a:p>
                      <a:r>
                        <a:rPr lang="en-NZ" sz="1800" dirty="0"/>
                        <a:t>NZLAM4</a:t>
                      </a:r>
                    </a:p>
                  </a:txBody>
                  <a:tcPr/>
                </a:tc>
                <a:tc>
                  <a:txBody>
                    <a:bodyPr/>
                    <a:lstStyle/>
                    <a:p>
                      <a:r>
                        <a:rPr lang="en-NZ" sz="1800" dirty="0"/>
                        <a:t>AKL 1.5</a:t>
                      </a:r>
                    </a:p>
                  </a:txBody>
                  <a:tcPr/>
                </a:tc>
                <a:extLst>
                  <a:ext uri="{0D108BD9-81ED-4DB2-BD59-A6C34878D82A}">
                    <a16:rowId xmlns:a16="http://schemas.microsoft.com/office/drawing/2014/main" val="10002"/>
                  </a:ext>
                </a:extLst>
              </a:tr>
              <a:tr h="567668">
                <a:tc>
                  <a:txBody>
                    <a:bodyPr/>
                    <a:lstStyle/>
                    <a:p>
                      <a:r>
                        <a:rPr lang="en-NZ" sz="1800" dirty="0"/>
                        <a:t>Science</a:t>
                      </a:r>
                    </a:p>
                  </a:txBody>
                  <a:tcPr/>
                </a:tc>
                <a:tc>
                  <a:txBody>
                    <a:bodyPr/>
                    <a:lstStyle/>
                    <a:p>
                      <a:r>
                        <a:rPr lang="en-NZ" sz="1800" i="0" dirty="0"/>
                        <a:t>UM10.4 OS38 GA6 + 3D VAR + local edits</a:t>
                      </a:r>
                    </a:p>
                  </a:txBody>
                  <a:tcPr/>
                </a:tc>
                <a:tc>
                  <a:txBody>
                    <a:bodyPr/>
                    <a:lstStyle/>
                    <a:p>
                      <a:r>
                        <a:rPr lang="en-NZ" sz="1800" dirty="0"/>
                        <a:t>UM 10.9 RAL1-M</a:t>
                      </a:r>
                    </a:p>
                  </a:txBody>
                  <a:tcPr/>
                </a:tc>
                <a:tc>
                  <a:txBody>
                    <a:bodyPr/>
                    <a:lstStyle/>
                    <a:p>
                      <a:r>
                        <a:rPr lang="en-NZ" sz="1800" dirty="0"/>
                        <a:t>UM 10.4 OS38 UKV + pseudoDA</a:t>
                      </a:r>
                    </a:p>
                  </a:txBody>
                  <a:tcPr/>
                </a:tc>
                <a:tc>
                  <a:txBody>
                    <a:bodyPr/>
                    <a:lstStyle/>
                    <a:p>
                      <a:r>
                        <a:rPr lang="en-NZ" sz="1800" dirty="0"/>
                        <a:t>UM 11.4 RA2-T</a:t>
                      </a:r>
                    </a:p>
                  </a:txBody>
                  <a:tcPr/>
                </a:tc>
                <a:tc>
                  <a:txBody>
                    <a:bodyPr/>
                    <a:lstStyle/>
                    <a:p>
                      <a:r>
                        <a:rPr lang="en-NZ" sz="1800" dirty="0"/>
                        <a:t>UM 11.4 RA2-T</a:t>
                      </a:r>
                    </a:p>
                  </a:txBody>
                  <a:tcPr/>
                </a:tc>
                <a:extLst>
                  <a:ext uri="{0D108BD9-81ED-4DB2-BD59-A6C34878D82A}">
                    <a16:rowId xmlns:a16="http://schemas.microsoft.com/office/drawing/2014/main" val="1616241887"/>
                  </a:ext>
                </a:extLst>
              </a:tr>
              <a:tr h="984020">
                <a:tc>
                  <a:txBody>
                    <a:bodyPr/>
                    <a:lstStyle/>
                    <a:p>
                      <a:r>
                        <a:rPr lang="en-NZ" sz="1800" dirty="0"/>
                        <a:t>Forecast period / frequency</a:t>
                      </a:r>
                    </a:p>
                  </a:txBody>
                  <a:tcPr/>
                </a:tc>
                <a:tc>
                  <a:txBody>
                    <a:bodyPr/>
                    <a:lstStyle/>
                    <a:p>
                      <a:r>
                        <a:rPr lang="en-NZ" sz="1800" i="0" dirty="0"/>
                        <a:t>T+75 (4x daily)</a:t>
                      </a:r>
                    </a:p>
                  </a:txBody>
                  <a:tcPr/>
                </a:tc>
                <a:tc>
                  <a:txBody>
                    <a:bodyPr/>
                    <a:lstStyle/>
                    <a:p>
                      <a:r>
                        <a:rPr lang="en-NZ" sz="1800" dirty="0"/>
                        <a:t>T+120 (2x daily)</a:t>
                      </a:r>
                    </a:p>
                  </a:txBody>
                  <a:tcPr/>
                </a:tc>
                <a:tc>
                  <a:txBody>
                    <a:bodyPr/>
                    <a:lstStyle/>
                    <a:p>
                      <a:r>
                        <a:rPr lang="en-NZ" sz="1800" dirty="0"/>
                        <a:t>T+51</a:t>
                      </a:r>
                      <a:r>
                        <a:rPr lang="en-NZ" sz="1800" baseline="0" dirty="0"/>
                        <a:t> (4x daily)</a:t>
                      </a:r>
                      <a:endParaRPr lang="en-NZ" sz="1800" dirty="0"/>
                    </a:p>
                  </a:txBody>
                  <a:tcPr/>
                </a:tc>
                <a:tc>
                  <a:txBody>
                    <a:bodyPr/>
                    <a:lstStyle/>
                    <a:p>
                      <a:r>
                        <a:rPr lang="en-NZ" sz="1800" dirty="0"/>
                        <a:t>T+36 (4x daily)</a:t>
                      </a:r>
                    </a:p>
                  </a:txBody>
                  <a:tcPr/>
                </a:tc>
                <a:tc>
                  <a:txBody>
                    <a:bodyPr/>
                    <a:lstStyle/>
                    <a:p>
                      <a:r>
                        <a:rPr lang="en-NZ" sz="1800" dirty="0"/>
                        <a:t>T+36 (4x daily)</a:t>
                      </a:r>
                    </a:p>
                  </a:txBody>
                  <a:tcPr/>
                </a:tc>
                <a:extLst>
                  <a:ext uri="{0D108BD9-81ED-4DB2-BD59-A6C34878D82A}">
                    <a16:rowId xmlns:a16="http://schemas.microsoft.com/office/drawing/2014/main" val="10003"/>
                  </a:ext>
                </a:extLst>
              </a:tr>
              <a:tr h="688814">
                <a:tc>
                  <a:txBody>
                    <a:bodyPr/>
                    <a:lstStyle/>
                    <a:p>
                      <a:r>
                        <a:rPr lang="en-NZ" sz="1800" dirty="0"/>
                        <a:t>Output frequency</a:t>
                      </a:r>
                    </a:p>
                  </a:txBody>
                  <a:tcPr/>
                </a:tc>
                <a:tc>
                  <a:txBody>
                    <a:bodyPr/>
                    <a:lstStyle/>
                    <a:p>
                      <a:r>
                        <a:rPr lang="en-NZ" sz="1800" i="0" dirty="0"/>
                        <a:t>Hourly</a:t>
                      </a:r>
                    </a:p>
                  </a:txBody>
                  <a:tcPr/>
                </a:tc>
                <a:tc>
                  <a:txBody>
                    <a:bodyPr/>
                    <a:lstStyle/>
                    <a:p>
                      <a:r>
                        <a:rPr lang="en-NZ" sz="1800" dirty="0"/>
                        <a:t>Hourly</a:t>
                      </a:r>
                    </a:p>
                  </a:txBody>
                  <a:tcPr/>
                </a:tc>
                <a:tc>
                  <a:txBody>
                    <a:bodyPr/>
                    <a:lstStyle/>
                    <a:p>
                      <a:r>
                        <a:rPr lang="en-NZ" sz="1800" dirty="0"/>
                        <a:t>30min</a:t>
                      </a:r>
                    </a:p>
                  </a:txBody>
                  <a:tcPr/>
                </a:tc>
                <a:tc>
                  <a:txBody>
                    <a:bodyPr/>
                    <a:lstStyle/>
                    <a:p>
                      <a:r>
                        <a:rPr lang="en-NZ" sz="1800" i="0" dirty="0">
                          <a:solidFill>
                            <a:schemeClr val="tx1"/>
                          </a:solidFill>
                        </a:rPr>
                        <a:t>10min</a:t>
                      </a:r>
                    </a:p>
                  </a:txBody>
                  <a:tcPr/>
                </a:tc>
                <a:tc>
                  <a:txBody>
                    <a:bodyPr/>
                    <a:lstStyle/>
                    <a:p>
                      <a:r>
                        <a:rPr lang="en-NZ" sz="1800" dirty="0"/>
                        <a:t>10min</a:t>
                      </a:r>
                    </a:p>
                  </a:txBody>
                  <a:tcPr/>
                </a:tc>
                <a:extLst>
                  <a:ext uri="{0D108BD9-81ED-4DB2-BD59-A6C34878D82A}">
                    <a16:rowId xmlns:a16="http://schemas.microsoft.com/office/drawing/2014/main" val="10004"/>
                  </a:ext>
                </a:extLst>
              </a:tr>
            </a:tbl>
          </a:graphicData>
        </a:graphic>
      </p:graphicFrame>
      <p:sp>
        <p:nvSpPr>
          <p:cNvPr id="8" name="TextBox 7">
            <a:extLst>
              <a:ext uri="{FF2B5EF4-FFF2-40B4-BE49-F238E27FC236}">
                <a16:creationId xmlns:a16="http://schemas.microsoft.com/office/drawing/2014/main" id="{620C1DA2-9A08-4B39-9143-D1C8F375C52F}"/>
              </a:ext>
            </a:extLst>
          </p:cNvPr>
          <p:cNvSpPr txBox="1"/>
          <p:nvPr/>
        </p:nvSpPr>
        <p:spPr>
          <a:xfrm>
            <a:off x="0" y="6472511"/>
            <a:ext cx="6433877" cy="369332"/>
          </a:xfrm>
          <a:prstGeom prst="rect">
            <a:avLst/>
          </a:prstGeom>
          <a:noFill/>
        </p:spPr>
        <p:txBody>
          <a:bodyPr wrap="none" rtlCol="0">
            <a:spAutoFit/>
          </a:bodyPr>
          <a:lstStyle/>
          <a:p>
            <a:r>
              <a:rPr lang="en-NZ" i="1" dirty="0"/>
              <a:t>Stuart Moore, Phil Andrews, Jorge Bornemann, Trevor Carey-Smith</a:t>
            </a:r>
            <a:endParaRPr lang="en-GB" i="1" dirty="0"/>
          </a:p>
        </p:txBody>
      </p:sp>
    </p:spTree>
    <p:extLst>
      <p:ext uri="{BB962C8B-B14F-4D97-AF65-F5344CB8AC3E}">
        <p14:creationId xmlns:p14="http://schemas.microsoft.com/office/powerpoint/2010/main" val="271392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931" y="555539"/>
            <a:ext cx="10813869" cy="636951"/>
          </a:xfrm>
        </p:spPr>
        <p:txBody>
          <a:bodyPr/>
          <a:lstStyle/>
          <a:p>
            <a:r>
              <a:rPr lang="en-NZ" dirty="0"/>
              <a:t>Operational NWP</a:t>
            </a:r>
          </a:p>
        </p:txBody>
      </p:sp>
      <p:graphicFrame>
        <p:nvGraphicFramePr>
          <p:cNvPr id="6" name="Table 5">
            <a:extLst>
              <a:ext uri="{FF2B5EF4-FFF2-40B4-BE49-F238E27FC236}">
                <a16:creationId xmlns:a16="http://schemas.microsoft.com/office/drawing/2014/main" id="{A2663196-9A56-4075-B0BC-1B76C529053E}"/>
              </a:ext>
            </a:extLst>
          </p:cNvPr>
          <p:cNvGraphicFramePr>
            <a:graphicFrameLocks noGrp="1"/>
          </p:cNvGraphicFramePr>
          <p:nvPr>
            <p:extLst>
              <p:ext uri="{D42A27DB-BD31-4B8C-83A1-F6EECF244321}">
                <p14:modId xmlns:p14="http://schemas.microsoft.com/office/powerpoint/2010/main" val="2946473554"/>
              </p:ext>
            </p:extLst>
          </p:nvPr>
        </p:nvGraphicFramePr>
        <p:xfrm>
          <a:off x="1095873" y="1192490"/>
          <a:ext cx="10000254" cy="4827736"/>
        </p:xfrm>
        <a:graphic>
          <a:graphicData uri="http://schemas.openxmlformats.org/drawingml/2006/table">
            <a:tbl>
              <a:tblPr firstRow="1" bandRow="1">
                <a:tableStyleId>{5C22544A-7EE6-4342-B048-85BDC9FD1C3A}</a:tableStyleId>
              </a:tblPr>
              <a:tblGrid>
                <a:gridCol w="1666709">
                  <a:extLst>
                    <a:ext uri="{9D8B030D-6E8A-4147-A177-3AD203B41FA5}">
                      <a16:colId xmlns:a16="http://schemas.microsoft.com/office/drawing/2014/main" val="20000"/>
                    </a:ext>
                  </a:extLst>
                </a:gridCol>
                <a:gridCol w="1666709">
                  <a:extLst>
                    <a:ext uri="{9D8B030D-6E8A-4147-A177-3AD203B41FA5}">
                      <a16:colId xmlns:a16="http://schemas.microsoft.com/office/drawing/2014/main" val="548539898"/>
                    </a:ext>
                  </a:extLst>
                </a:gridCol>
                <a:gridCol w="1666709">
                  <a:extLst>
                    <a:ext uri="{9D8B030D-6E8A-4147-A177-3AD203B41FA5}">
                      <a16:colId xmlns:a16="http://schemas.microsoft.com/office/drawing/2014/main" val="109106247"/>
                    </a:ext>
                  </a:extLst>
                </a:gridCol>
                <a:gridCol w="1666709">
                  <a:extLst>
                    <a:ext uri="{9D8B030D-6E8A-4147-A177-3AD203B41FA5}">
                      <a16:colId xmlns:a16="http://schemas.microsoft.com/office/drawing/2014/main" val="605028807"/>
                    </a:ext>
                  </a:extLst>
                </a:gridCol>
                <a:gridCol w="1666709">
                  <a:extLst>
                    <a:ext uri="{9D8B030D-6E8A-4147-A177-3AD203B41FA5}">
                      <a16:colId xmlns:a16="http://schemas.microsoft.com/office/drawing/2014/main" val="1858449620"/>
                    </a:ext>
                  </a:extLst>
                </a:gridCol>
                <a:gridCol w="1666709">
                  <a:extLst>
                    <a:ext uri="{9D8B030D-6E8A-4147-A177-3AD203B41FA5}">
                      <a16:colId xmlns:a16="http://schemas.microsoft.com/office/drawing/2014/main" val="3345944446"/>
                    </a:ext>
                  </a:extLst>
                </a:gridCol>
              </a:tblGrid>
              <a:tr h="688814">
                <a:tc>
                  <a:txBody>
                    <a:bodyPr/>
                    <a:lstStyle/>
                    <a:p>
                      <a:endParaRPr lang="en-NZ" sz="1800" dirty="0"/>
                    </a:p>
                  </a:txBody>
                  <a:tcPr/>
                </a:tc>
                <a:tc>
                  <a:txBody>
                    <a:bodyPr/>
                    <a:lstStyle/>
                    <a:p>
                      <a:r>
                        <a:rPr lang="en-NZ" sz="1800" i="0" dirty="0"/>
                        <a:t>NZLAM-4</a:t>
                      </a:r>
                    </a:p>
                  </a:txBody>
                  <a:tcPr/>
                </a:tc>
                <a:tc>
                  <a:txBody>
                    <a:bodyPr/>
                    <a:lstStyle/>
                    <a:p>
                      <a:r>
                        <a:rPr lang="en-NZ" sz="1800" dirty="0"/>
                        <a:t>NZENS (per member) </a:t>
                      </a:r>
                      <a:r>
                        <a:rPr lang="en-NZ" sz="1800" dirty="0">
                          <a:solidFill>
                            <a:srgbClr val="FF0000"/>
                          </a:solidFill>
                        </a:rPr>
                        <a:t>x 6 ??</a:t>
                      </a:r>
                    </a:p>
                  </a:txBody>
                  <a:tcPr/>
                </a:tc>
                <a:tc>
                  <a:txBody>
                    <a:bodyPr/>
                    <a:lstStyle/>
                    <a:p>
                      <a:r>
                        <a:rPr lang="en-NZ" sz="1800" dirty="0"/>
                        <a:t>NZCSM</a:t>
                      </a:r>
                    </a:p>
                  </a:txBody>
                  <a:tcPr/>
                </a:tc>
                <a:tc>
                  <a:txBody>
                    <a:bodyPr/>
                    <a:lstStyle/>
                    <a:p>
                      <a:r>
                        <a:rPr lang="en-NZ" sz="1800" dirty="0"/>
                        <a:t>AKL 1.5km</a:t>
                      </a:r>
                    </a:p>
                  </a:txBody>
                  <a:tcPr/>
                </a:tc>
                <a:tc>
                  <a:txBody>
                    <a:bodyPr/>
                    <a:lstStyle/>
                    <a:p>
                      <a:r>
                        <a:rPr lang="en-NZ" sz="1800" dirty="0"/>
                        <a:t>AKL 333m</a:t>
                      </a:r>
                    </a:p>
                  </a:txBody>
                  <a:tcPr/>
                </a:tc>
                <a:extLst>
                  <a:ext uri="{0D108BD9-81ED-4DB2-BD59-A6C34878D82A}">
                    <a16:rowId xmlns:a16="http://schemas.microsoft.com/office/drawing/2014/main" val="10000"/>
                  </a:ext>
                </a:extLst>
              </a:tr>
              <a:tr h="984020">
                <a:tc>
                  <a:txBody>
                    <a:bodyPr/>
                    <a:lstStyle/>
                    <a:p>
                      <a:r>
                        <a:rPr lang="en-NZ" sz="1800" dirty="0"/>
                        <a:t>Domain Size</a:t>
                      </a:r>
                    </a:p>
                  </a:txBody>
                  <a:tcPr/>
                </a:tc>
                <a:tc>
                  <a:txBody>
                    <a:bodyPr/>
                    <a:lstStyle/>
                    <a:p>
                      <a:r>
                        <a:rPr lang="en-NZ" sz="1800" i="0" dirty="0"/>
                        <a:t>900 x 900 x 70</a:t>
                      </a:r>
                    </a:p>
                    <a:p>
                      <a:r>
                        <a:rPr lang="en-NZ" sz="1800" i="0" dirty="0"/>
                        <a:t>(L70_80km)</a:t>
                      </a:r>
                    </a:p>
                  </a:txBody>
                  <a:tcPr/>
                </a:tc>
                <a:tc>
                  <a:txBody>
                    <a:bodyPr/>
                    <a:lstStyle/>
                    <a:p>
                      <a:r>
                        <a:rPr lang="en-NZ" sz="1800" dirty="0"/>
                        <a:t>400 x 450 x 70</a:t>
                      </a:r>
                    </a:p>
                    <a:p>
                      <a:r>
                        <a:rPr lang="en-NZ" sz="1800" dirty="0"/>
                        <a:t>(L70_40km)</a:t>
                      </a:r>
                    </a:p>
                  </a:txBody>
                  <a:tcPr/>
                </a:tc>
                <a:tc>
                  <a:txBody>
                    <a:bodyPr/>
                    <a:lstStyle/>
                    <a:p>
                      <a:r>
                        <a:rPr lang="en-NZ" sz="1800" dirty="0"/>
                        <a:t>1200 x 1350 x 70</a:t>
                      </a:r>
                    </a:p>
                    <a:p>
                      <a:r>
                        <a:rPr lang="en-NZ" sz="1800" dirty="0"/>
                        <a:t>(L70_40km)</a:t>
                      </a:r>
                    </a:p>
                  </a:txBody>
                  <a:tcPr/>
                </a:tc>
                <a:tc>
                  <a:txBody>
                    <a:bodyPr/>
                    <a:lstStyle/>
                    <a:p>
                      <a:r>
                        <a:rPr lang="en-NZ" sz="1800" dirty="0"/>
                        <a:t>300 x 300 x 140 (L70_40km)</a:t>
                      </a:r>
                    </a:p>
                  </a:txBody>
                  <a:tcPr/>
                </a:tc>
                <a:tc>
                  <a:txBody>
                    <a:bodyPr/>
                    <a:lstStyle/>
                    <a:p>
                      <a:r>
                        <a:rPr lang="en-NZ" sz="1800" dirty="0"/>
                        <a:t>300 x 300 x 140 (L140_40km)</a:t>
                      </a:r>
                    </a:p>
                  </a:txBody>
                  <a:tcPr/>
                </a:tc>
                <a:extLst>
                  <a:ext uri="{0D108BD9-81ED-4DB2-BD59-A6C34878D82A}">
                    <a16:rowId xmlns:a16="http://schemas.microsoft.com/office/drawing/2014/main" val="10001"/>
                  </a:ext>
                </a:extLst>
              </a:tr>
              <a:tr h="567668">
                <a:tc>
                  <a:txBody>
                    <a:bodyPr/>
                    <a:lstStyle/>
                    <a:p>
                      <a:r>
                        <a:rPr lang="en-NZ" sz="1800" dirty="0"/>
                        <a:t>ICs / LBCs</a:t>
                      </a:r>
                    </a:p>
                  </a:txBody>
                  <a:tcPr/>
                </a:tc>
                <a:tc>
                  <a:txBody>
                    <a:bodyPr/>
                    <a:lstStyle/>
                    <a:p>
                      <a:r>
                        <a:rPr lang="en-NZ" sz="1800" i="0" dirty="0"/>
                        <a:t>UKMO Global</a:t>
                      </a:r>
                    </a:p>
                  </a:txBody>
                  <a:tcPr/>
                </a:tc>
                <a:tc>
                  <a:txBody>
                    <a:bodyPr/>
                    <a:lstStyle/>
                    <a:p>
                      <a:r>
                        <a:rPr lang="en-NZ" sz="1800" dirty="0"/>
                        <a:t>MOGREPS-G</a:t>
                      </a:r>
                    </a:p>
                  </a:txBody>
                  <a:tcPr/>
                </a:tc>
                <a:tc>
                  <a:txBody>
                    <a:bodyPr/>
                    <a:lstStyle/>
                    <a:p>
                      <a:r>
                        <a:rPr lang="en-NZ" sz="1800" dirty="0"/>
                        <a:t>NZLAM4</a:t>
                      </a:r>
                    </a:p>
                  </a:txBody>
                  <a:tcPr/>
                </a:tc>
                <a:tc>
                  <a:txBody>
                    <a:bodyPr/>
                    <a:lstStyle/>
                    <a:p>
                      <a:r>
                        <a:rPr lang="en-NZ" sz="1800" dirty="0"/>
                        <a:t>NZLAM4</a:t>
                      </a:r>
                    </a:p>
                  </a:txBody>
                  <a:tcPr/>
                </a:tc>
                <a:tc>
                  <a:txBody>
                    <a:bodyPr/>
                    <a:lstStyle/>
                    <a:p>
                      <a:r>
                        <a:rPr lang="en-NZ" sz="1800" dirty="0"/>
                        <a:t>AKL 1.5</a:t>
                      </a:r>
                    </a:p>
                  </a:txBody>
                  <a:tcPr/>
                </a:tc>
                <a:extLst>
                  <a:ext uri="{0D108BD9-81ED-4DB2-BD59-A6C34878D82A}">
                    <a16:rowId xmlns:a16="http://schemas.microsoft.com/office/drawing/2014/main" val="10002"/>
                  </a:ext>
                </a:extLst>
              </a:tr>
              <a:tr h="567668">
                <a:tc>
                  <a:txBody>
                    <a:bodyPr/>
                    <a:lstStyle/>
                    <a:p>
                      <a:r>
                        <a:rPr lang="en-NZ" sz="1800" dirty="0"/>
                        <a:t>Science</a:t>
                      </a:r>
                    </a:p>
                  </a:txBody>
                  <a:tcPr/>
                </a:tc>
                <a:tc>
                  <a:txBody>
                    <a:bodyPr/>
                    <a:lstStyle/>
                    <a:p>
                      <a:r>
                        <a:rPr lang="en-NZ" sz="1800" i="0" dirty="0">
                          <a:solidFill>
                            <a:srgbClr val="FF0000"/>
                          </a:solidFill>
                        </a:rPr>
                        <a:t>UM 11.4 OS44 GA6 + local edits</a:t>
                      </a:r>
                    </a:p>
                  </a:txBody>
                  <a:tcPr/>
                </a:tc>
                <a:tc>
                  <a:txBody>
                    <a:bodyPr/>
                    <a:lstStyle/>
                    <a:p>
                      <a:r>
                        <a:rPr lang="en-NZ" sz="1800" dirty="0">
                          <a:solidFill>
                            <a:srgbClr val="FF0000"/>
                          </a:solidFill>
                        </a:rPr>
                        <a:t>UM 11.4 RAL2-M</a:t>
                      </a:r>
                    </a:p>
                  </a:txBody>
                  <a:tcPr/>
                </a:tc>
                <a:tc>
                  <a:txBody>
                    <a:bodyPr/>
                    <a:lstStyle/>
                    <a:p>
                      <a:r>
                        <a:rPr lang="en-NZ" sz="1800" dirty="0">
                          <a:solidFill>
                            <a:srgbClr val="FF0000"/>
                          </a:solidFill>
                        </a:rPr>
                        <a:t>UM 11.3 RAL2-M + 3D VAR DA + local edits </a:t>
                      </a:r>
                    </a:p>
                  </a:txBody>
                  <a:tcPr/>
                </a:tc>
                <a:tc>
                  <a:txBody>
                    <a:bodyPr/>
                    <a:lstStyle/>
                    <a:p>
                      <a:r>
                        <a:rPr lang="en-NZ" sz="1800" dirty="0"/>
                        <a:t>RA2-T</a:t>
                      </a:r>
                    </a:p>
                  </a:txBody>
                  <a:tcPr/>
                </a:tc>
                <a:tc>
                  <a:txBody>
                    <a:bodyPr/>
                    <a:lstStyle/>
                    <a:p>
                      <a:r>
                        <a:rPr lang="en-NZ" sz="1800" dirty="0"/>
                        <a:t>RA2-T</a:t>
                      </a:r>
                    </a:p>
                  </a:txBody>
                  <a:tcPr/>
                </a:tc>
                <a:extLst>
                  <a:ext uri="{0D108BD9-81ED-4DB2-BD59-A6C34878D82A}">
                    <a16:rowId xmlns:a16="http://schemas.microsoft.com/office/drawing/2014/main" val="1616241887"/>
                  </a:ext>
                </a:extLst>
              </a:tr>
              <a:tr h="984020">
                <a:tc>
                  <a:txBody>
                    <a:bodyPr/>
                    <a:lstStyle/>
                    <a:p>
                      <a:r>
                        <a:rPr lang="en-NZ" sz="1800" dirty="0"/>
                        <a:t>Forecast period / frequency</a:t>
                      </a:r>
                    </a:p>
                  </a:txBody>
                  <a:tcPr/>
                </a:tc>
                <a:tc>
                  <a:txBody>
                    <a:bodyPr/>
                    <a:lstStyle/>
                    <a:p>
                      <a:r>
                        <a:rPr lang="en-NZ" sz="1800" i="0" dirty="0"/>
                        <a:t>T+75 (4x daily)</a:t>
                      </a:r>
                    </a:p>
                  </a:txBody>
                  <a:tcPr/>
                </a:tc>
                <a:tc>
                  <a:txBody>
                    <a:bodyPr/>
                    <a:lstStyle/>
                    <a:p>
                      <a:r>
                        <a:rPr lang="en-NZ" sz="1800" dirty="0"/>
                        <a:t>T+120 (</a:t>
                      </a:r>
                      <a:r>
                        <a:rPr lang="en-NZ" sz="1800" dirty="0">
                          <a:solidFill>
                            <a:srgbClr val="FF0000"/>
                          </a:solidFill>
                        </a:rPr>
                        <a:t>4x</a:t>
                      </a:r>
                      <a:r>
                        <a:rPr lang="en-NZ" sz="1800" dirty="0"/>
                        <a:t> daily)</a:t>
                      </a:r>
                    </a:p>
                  </a:txBody>
                  <a:tcPr/>
                </a:tc>
                <a:tc>
                  <a:txBody>
                    <a:bodyPr/>
                    <a:lstStyle/>
                    <a:p>
                      <a:r>
                        <a:rPr lang="en-NZ" sz="1800" dirty="0"/>
                        <a:t>T+51</a:t>
                      </a:r>
                      <a:r>
                        <a:rPr lang="en-NZ" sz="1800" baseline="0" dirty="0"/>
                        <a:t> (4x daily)</a:t>
                      </a:r>
                      <a:endParaRPr lang="en-NZ" sz="1800" dirty="0"/>
                    </a:p>
                  </a:txBody>
                  <a:tcPr/>
                </a:tc>
                <a:tc>
                  <a:txBody>
                    <a:bodyPr/>
                    <a:lstStyle/>
                    <a:p>
                      <a:r>
                        <a:rPr lang="en-NZ" sz="1800" dirty="0"/>
                        <a:t>T+36 (4x daily)</a:t>
                      </a:r>
                    </a:p>
                  </a:txBody>
                  <a:tcPr/>
                </a:tc>
                <a:tc>
                  <a:txBody>
                    <a:bodyPr/>
                    <a:lstStyle/>
                    <a:p>
                      <a:r>
                        <a:rPr lang="en-NZ" sz="1800" dirty="0"/>
                        <a:t>T+36 (4x daily)</a:t>
                      </a:r>
                    </a:p>
                  </a:txBody>
                  <a:tcPr/>
                </a:tc>
                <a:extLst>
                  <a:ext uri="{0D108BD9-81ED-4DB2-BD59-A6C34878D82A}">
                    <a16:rowId xmlns:a16="http://schemas.microsoft.com/office/drawing/2014/main" val="10003"/>
                  </a:ext>
                </a:extLst>
              </a:tr>
              <a:tr h="688814">
                <a:tc>
                  <a:txBody>
                    <a:bodyPr/>
                    <a:lstStyle/>
                    <a:p>
                      <a:r>
                        <a:rPr lang="en-NZ" sz="1800" dirty="0"/>
                        <a:t>Output frequency</a:t>
                      </a:r>
                    </a:p>
                  </a:txBody>
                  <a:tcPr/>
                </a:tc>
                <a:tc>
                  <a:txBody>
                    <a:bodyPr/>
                    <a:lstStyle/>
                    <a:p>
                      <a:r>
                        <a:rPr lang="en-NZ" sz="1800" i="0" dirty="0"/>
                        <a:t>Hourly</a:t>
                      </a:r>
                    </a:p>
                  </a:txBody>
                  <a:tcPr/>
                </a:tc>
                <a:tc>
                  <a:txBody>
                    <a:bodyPr/>
                    <a:lstStyle/>
                    <a:p>
                      <a:r>
                        <a:rPr lang="en-NZ" sz="1800" dirty="0"/>
                        <a:t>Hourly</a:t>
                      </a:r>
                    </a:p>
                  </a:txBody>
                  <a:tcPr/>
                </a:tc>
                <a:tc>
                  <a:txBody>
                    <a:bodyPr/>
                    <a:lstStyle/>
                    <a:p>
                      <a:r>
                        <a:rPr lang="en-NZ" sz="1800" dirty="0"/>
                        <a:t>30min</a:t>
                      </a:r>
                    </a:p>
                  </a:txBody>
                  <a:tcPr/>
                </a:tc>
                <a:tc>
                  <a:txBody>
                    <a:bodyPr/>
                    <a:lstStyle/>
                    <a:p>
                      <a:r>
                        <a:rPr lang="en-NZ" sz="1800" i="0" dirty="0">
                          <a:solidFill>
                            <a:schemeClr val="tx1"/>
                          </a:solidFill>
                        </a:rPr>
                        <a:t>10min</a:t>
                      </a:r>
                    </a:p>
                  </a:txBody>
                  <a:tcPr/>
                </a:tc>
                <a:tc>
                  <a:txBody>
                    <a:bodyPr/>
                    <a:lstStyle/>
                    <a:p>
                      <a:r>
                        <a:rPr lang="en-NZ" sz="1800" dirty="0"/>
                        <a:t>10min</a:t>
                      </a:r>
                    </a:p>
                  </a:txBody>
                  <a:tcPr/>
                </a:tc>
                <a:extLst>
                  <a:ext uri="{0D108BD9-81ED-4DB2-BD59-A6C34878D82A}">
                    <a16:rowId xmlns:a16="http://schemas.microsoft.com/office/drawing/2014/main" val="10004"/>
                  </a:ext>
                </a:extLst>
              </a:tr>
            </a:tbl>
          </a:graphicData>
        </a:graphic>
      </p:graphicFrame>
      <p:sp>
        <p:nvSpPr>
          <p:cNvPr id="4" name="TextBox 3">
            <a:extLst>
              <a:ext uri="{FF2B5EF4-FFF2-40B4-BE49-F238E27FC236}">
                <a16:creationId xmlns:a16="http://schemas.microsoft.com/office/drawing/2014/main" id="{5498004B-3F71-49C3-B5EC-98C2AC180DD8}"/>
              </a:ext>
            </a:extLst>
          </p:cNvPr>
          <p:cNvSpPr txBox="1"/>
          <p:nvPr/>
        </p:nvSpPr>
        <p:spPr>
          <a:xfrm>
            <a:off x="0" y="6472511"/>
            <a:ext cx="6433877" cy="369332"/>
          </a:xfrm>
          <a:prstGeom prst="rect">
            <a:avLst/>
          </a:prstGeom>
          <a:noFill/>
        </p:spPr>
        <p:txBody>
          <a:bodyPr wrap="none" rtlCol="0">
            <a:spAutoFit/>
          </a:bodyPr>
          <a:lstStyle/>
          <a:p>
            <a:r>
              <a:rPr lang="en-NZ" i="1" dirty="0"/>
              <a:t>Stuart Moore, Phil Andrews, Jorge Bornemann, Trevor Carey-Smith</a:t>
            </a:r>
            <a:endParaRPr lang="en-GB" i="1" dirty="0"/>
          </a:p>
        </p:txBody>
      </p:sp>
    </p:spTree>
    <p:extLst>
      <p:ext uri="{BB962C8B-B14F-4D97-AF65-F5344CB8AC3E}">
        <p14:creationId xmlns:p14="http://schemas.microsoft.com/office/powerpoint/2010/main" val="1626205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4F54-BAE0-4B33-8C26-5470A418B61D}"/>
              </a:ext>
            </a:extLst>
          </p:cNvPr>
          <p:cNvSpPr>
            <a:spLocks noGrp="1"/>
          </p:cNvSpPr>
          <p:nvPr>
            <p:ph type="title"/>
          </p:nvPr>
        </p:nvSpPr>
        <p:spPr/>
        <p:txBody>
          <a:bodyPr/>
          <a:lstStyle/>
          <a:p>
            <a:r>
              <a:rPr lang="en-NZ" dirty="0"/>
              <a:t>NWP Research</a:t>
            </a:r>
          </a:p>
        </p:txBody>
      </p:sp>
      <p:sp>
        <p:nvSpPr>
          <p:cNvPr id="3" name="Content Placeholder 2">
            <a:extLst>
              <a:ext uri="{FF2B5EF4-FFF2-40B4-BE49-F238E27FC236}">
                <a16:creationId xmlns:a16="http://schemas.microsoft.com/office/drawing/2014/main" id="{E387986C-A59A-4731-B74D-9CEEE9C037EB}"/>
              </a:ext>
            </a:extLst>
          </p:cNvPr>
          <p:cNvSpPr>
            <a:spLocks noGrp="1"/>
          </p:cNvSpPr>
          <p:nvPr>
            <p:ph idx="1"/>
          </p:nvPr>
        </p:nvSpPr>
        <p:spPr>
          <a:xfrm>
            <a:off x="539931" y="1284189"/>
            <a:ext cx="6964112" cy="4820873"/>
          </a:xfrm>
        </p:spPr>
        <p:txBody>
          <a:bodyPr numCol="1">
            <a:noAutofit/>
          </a:bodyPr>
          <a:lstStyle/>
          <a:p>
            <a:r>
              <a:rPr lang="en-NZ" sz="2000" dirty="0">
                <a:solidFill>
                  <a:srgbClr val="FF0000"/>
                </a:solidFill>
                <a:latin typeface="+mn-lt"/>
              </a:rPr>
              <a:t>Model updates, site-specific forecasts and evaluation</a:t>
            </a:r>
            <a:endParaRPr lang="en-NZ" sz="2000" dirty="0">
              <a:latin typeface="+mn-lt"/>
            </a:endParaRPr>
          </a:p>
          <a:p>
            <a:endParaRPr lang="en-NZ" sz="2000" dirty="0">
              <a:latin typeface="+mn-lt"/>
            </a:endParaRPr>
          </a:p>
        </p:txBody>
      </p:sp>
      <p:sp>
        <p:nvSpPr>
          <p:cNvPr id="5" name="Slide Number Placeholder 4">
            <a:extLst>
              <a:ext uri="{FF2B5EF4-FFF2-40B4-BE49-F238E27FC236}">
                <a16:creationId xmlns:a16="http://schemas.microsoft.com/office/drawing/2014/main" id="{987089E1-2DA3-4977-A9A3-6FFBFEF4D1E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F6495B2-4FE3-4026-8847-2AFE67DABA8C}" type="slidenum">
              <a:rPr kumimoji="0" lang="en-N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NZ"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E7B03C0-EE8E-4A5B-A39C-73C07F507147}"/>
              </a:ext>
            </a:extLst>
          </p:cNvPr>
          <p:cNvSpPr txBox="1"/>
          <p:nvPr/>
        </p:nvSpPr>
        <p:spPr>
          <a:xfrm>
            <a:off x="0" y="6472511"/>
            <a:ext cx="6336671" cy="369332"/>
          </a:xfrm>
          <a:prstGeom prst="rect">
            <a:avLst/>
          </a:prstGeom>
          <a:noFill/>
        </p:spPr>
        <p:txBody>
          <a:bodyPr wrap="none" rtlCol="0">
            <a:spAutoFit/>
          </a:bodyPr>
          <a:lstStyle/>
          <a:p>
            <a:r>
              <a:rPr lang="en-NZ" i="1" dirty="0"/>
              <a:t>Phil Andrews, Stuart Moore, Trevor Carey-Smith, Jorge Bornemann</a:t>
            </a:r>
            <a:endParaRPr lang="en-GB" i="1" dirty="0"/>
          </a:p>
        </p:txBody>
      </p:sp>
    </p:spTree>
    <p:extLst>
      <p:ext uri="{BB962C8B-B14F-4D97-AF65-F5344CB8AC3E}">
        <p14:creationId xmlns:p14="http://schemas.microsoft.com/office/powerpoint/2010/main" val="4219146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4F54-BAE0-4B33-8C26-5470A418B61D}"/>
              </a:ext>
            </a:extLst>
          </p:cNvPr>
          <p:cNvSpPr>
            <a:spLocks noGrp="1"/>
          </p:cNvSpPr>
          <p:nvPr>
            <p:ph type="title"/>
          </p:nvPr>
        </p:nvSpPr>
        <p:spPr/>
        <p:txBody>
          <a:bodyPr/>
          <a:lstStyle/>
          <a:p>
            <a:r>
              <a:rPr lang="en-NZ" dirty="0"/>
              <a:t>NWP Research</a:t>
            </a:r>
          </a:p>
        </p:txBody>
      </p:sp>
      <p:sp>
        <p:nvSpPr>
          <p:cNvPr id="3" name="Content Placeholder 2">
            <a:extLst>
              <a:ext uri="{FF2B5EF4-FFF2-40B4-BE49-F238E27FC236}">
                <a16:creationId xmlns:a16="http://schemas.microsoft.com/office/drawing/2014/main" id="{E387986C-A59A-4731-B74D-9CEEE9C037EB}"/>
              </a:ext>
            </a:extLst>
          </p:cNvPr>
          <p:cNvSpPr>
            <a:spLocks noGrp="1"/>
          </p:cNvSpPr>
          <p:nvPr>
            <p:ph idx="1"/>
          </p:nvPr>
        </p:nvSpPr>
        <p:spPr>
          <a:xfrm>
            <a:off x="539930" y="1284189"/>
            <a:ext cx="10813869" cy="4820873"/>
          </a:xfrm>
        </p:spPr>
        <p:txBody>
          <a:bodyPr numCol="1">
            <a:noAutofit/>
          </a:bodyPr>
          <a:lstStyle/>
          <a:p>
            <a:r>
              <a:rPr lang="en-NZ" sz="2000" dirty="0">
                <a:latin typeface="+mn-lt"/>
              </a:rPr>
              <a:t>Model updates, site-specific forecasts and evaluation</a:t>
            </a:r>
          </a:p>
          <a:p>
            <a:r>
              <a:rPr lang="en-NZ" sz="2000" dirty="0">
                <a:solidFill>
                  <a:srgbClr val="FF0000"/>
                </a:solidFill>
                <a:latin typeface="+mn-lt"/>
              </a:rPr>
              <a:t>Cross-NIWA collaboration with downstream modellers</a:t>
            </a:r>
          </a:p>
          <a:p>
            <a:pPr lvl="1"/>
            <a:r>
              <a:rPr lang="en-NZ" sz="1800" dirty="0">
                <a:solidFill>
                  <a:srgbClr val="FF0000"/>
                </a:solidFill>
              </a:rPr>
              <a:t>Hydrology (TopNet)</a:t>
            </a:r>
          </a:p>
          <a:p>
            <a:pPr lvl="1"/>
            <a:r>
              <a:rPr lang="en-NZ" sz="1800" dirty="0">
                <a:solidFill>
                  <a:srgbClr val="FF0000"/>
                </a:solidFill>
                <a:latin typeface="+mn-lt"/>
              </a:rPr>
              <a:t>Inundation and Coastal (RiCOM, Basilisk)</a:t>
            </a:r>
          </a:p>
          <a:p>
            <a:pPr lvl="1"/>
            <a:r>
              <a:rPr lang="en-NZ" sz="1800" dirty="0">
                <a:solidFill>
                  <a:srgbClr val="FF0000"/>
                </a:solidFill>
              </a:rPr>
              <a:t>Wave modelling (Wavewatch III, SWAN) incl. Regional Coupled Modelling (Auckland Model &lt;&gt; Wavewatch III)</a:t>
            </a:r>
          </a:p>
          <a:p>
            <a:pPr lvl="1"/>
            <a:r>
              <a:rPr lang="en-NZ" sz="1800" dirty="0">
                <a:solidFill>
                  <a:srgbClr val="FF0000"/>
                </a:solidFill>
                <a:latin typeface="+mn-lt"/>
              </a:rPr>
              <a:t>Hydrodynamics (Delft3D)</a:t>
            </a:r>
          </a:p>
          <a:p>
            <a:pPr lvl="1"/>
            <a:r>
              <a:rPr lang="en-NZ" sz="1800" dirty="0">
                <a:solidFill>
                  <a:srgbClr val="FF0000"/>
                </a:solidFill>
              </a:rPr>
              <a:t>RiskScape</a:t>
            </a:r>
            <a:endParaRPr lang="en-NZ" sz="1800" dirty="0">
              <a:solidFill>
                <a:srgbClr val="FF0000"/>
              </a:solidFill>
              <a:latin typeface="+mn-lt"/>
            </a:endParaRPr>
          </a:p>
          <a:p>
            <a:endParaRPr lang="en-NZ" sz="2000" dirty="0">
              <a:latin typeface="+mn-lt"/>
            </a:endParaRPr>
          </a:p>
          <a:p>
            <a:endParaRPr lang="en-NZ" sz="2000" dirty="0">
              <a:latin typeface="+mn-lt"/>
            </a:endParaRPr>
          </a:p>
        </p:txBody>
      </p:sp>
      <p:sp>
        <p:nvSpPr>
          <p:cNvPr id="5" name="Slide Number Placeholder 4">
            <a:extLst>
              <a:ext uri="{FF2B5EF4-FFF2-40B4-BE49-F238E27FC236}">
                <a16:creationId xmlns:a16="http://schemas.microsoft.com/office/drawing/2014/main" id="{987089E1-2DA3-4977-A9A3-6FFBFEF4D1E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F6495B2-4FE3-4026-8847-2AFE67DABA8C}" type="slidenum">
              <a:rPr kumimoji="0" lang="en-N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NZ"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E7B03C0-EE8E-4A5B-A39C-73C07F507147}"/>
              </a:ext>
            </a:extLst>
          </p:cNvPr>
          <p:cNvSpPr txBox="1"/>
          <p:nvPr/>
        </p:nvSpPr>
        <p:spPr>
          <a:xfrm>
            <a:off x="0" y="6472511"/>
            <a:ext cx="4799327" cy="369332"/>
          </a:xfrm>
          <a:prstGeom prst="rect">
            <a:avLst/>
          </a:prstGeom>
          <a:noFill/>
        </p:spPr>
        <p:txBody>
          <a:bodyPr wrap="none" rtlCol="0">
            <a:spAutoFit/>
          </a:bodyPr>
          <a:lstStyle/>
          <a:p>
            <a:r>
              <a:rPr lang="en-NZ" i="1" dirty="0"/>
              <a:t>Stuart Moore, Trevor Carey-Smith, Richard Turner</a:t>
            </a:r>
            <a:endParaRPr lang="en-GB" i="1" dirty="0"/>
          </a:p>
        </p:txBody>
      </p:sp>
    </p:spTree>
    <p:extLst>
      <p:ext uri="{BB962C8B-B14F-4D97-AF65-F5344CB8AC3E}">
        <p14:creationId xmlns:p14="http://schemas.microsoft.com/office/powerpoint/2010/main" val="3506532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4F54-BAE0-4B33-8C26-5470A418B61D}"/>
              </a:ext>
            </a:extLst>
          </p:cNvPr>
          <p:cNvSpPr>
            <a:spLocks noGrp="1"/>
          </p:cNvSpPr>
          <p:nvPr>
            <p:ph type="title"/>
          </p:nvPr>
        </p:nvSpPr>
        <p:spPr/>
        <p:txBody>
          <a:bodyPr/>
          <a:lstStyle/>
          <a:p>
            <a:r>
              <a:rPr lang="en-NZ" dirty="0"/>
              <a:t>NWP Research</a:t>
            </a:r>
          </a:p>
        </p:txBody>
      </p:sp>
      <p:sp>
        <p:nvSpPr>
          <p:cNvPr id="3" name="Content Placeholder 2">
            <a:extLst>
              <a:ext uri="{FF2B5EF4-FFF2-40B4-BE49-F238E27FC236}">
                <a16:creationId xmlns:a16="http://schemas.microsoft.com/office/drawing/2014/main" id="{E387986C-A59A-4731-B74D-9CEEE9C037EB}"/>
              </a:ext>
            </a:extLst>
          </p:cNvPr>
          <p:cNvSpPr>
            <a:spLocks noGrp="1"/>
          </p:cNvSpPr>
          <p:nvPr>
            <p:ph idx="1"/>
          </p:nvPr>
        </p:nvSpPr>
        <p:spPr>
          <a:xfrm>
            <a:off x="539931" y="1284189"/>
            <a:ext cx="6964112" cy="4820873"/>
          </a:xfrm>
        </p:spPr>
        <p:txBody>
          <a:bodyPr numCol="1">
            <a:noAutofit/>
          </a:bodyPr>
          <a:lstStyle/>
          <a:p>
            <a:r>
              <a:rPr lang="en-NZ" sz="2000" dirty="0">
                <a:latin typeface="+mn-lt"/>
              </a:rPr>
              <a:t>Model updates</a:t>
            </a:r>
          </a:p>
          <a:p>
            <a:r>
              <a:rPr lang="en-NZ" sz="2000" dirty="0">
                <a:latin typeface="+mn-lt"/>
              </a:rPr>
              <a:t>Cross-NIWA collaboration with downstream modellers</a:t>
            </a:r>
          </a:p>
          <a:p>
            <a:r>
              <a:rPr lang="en-NZ" sz="2000" dirty="0">
                <a:solidFill>
                  <a:srgbClr val="FF0000"/>
                </a:solidFill>
                <a:latin typeface="+mn-lt"/>
              </a:rPr>
              <a:t>NZ Reanalysis</a:t>
            </a:r>
          </a:p>
          <a:p>
            <a:endParaRPr lang="en-NZ" sz="2000" dirty="0">
              <a:latin typeface="+mn-lt"/>
            </a:endParaRPr>
          </a:p>
          <a:p>
            <a:endParaRPr lang="en-NZ" sz="2000" dirty="0">
              <a:latin typeface="+mn-lt"/>
            </a:endParaRPr>
          </a:p>
        </p:txBody>
      </p:sp>
      <p:sp>
        <p:nvSpPr>
          <p:cNvPr id="5" name="Slide Number Placeholder 4">
            <a:extLst>
              <a:ext uri="{FF2B5EF4-FFF2-40B4-BE49-F238E27FC236}">
                <a16:creationId xmlns:a16="http://schemas.microsoft.com/office/drawing/2014/main" id="{987089E1-2DA3-4977-A9A3-6FFBFEF4D1E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F6495B2-4FE3-4026-8847-2AFE67DABA8C}" type="slidenum">
              <a:rPr kumimoji="0" lang="en-N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NZ"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8E52D0A-AEC3-4F31-AD2B-784FF2089653}"/>
              </a:ext>
            </a:extLst>
          </p:cNvPr>
          <p:cNvPicPr>
            <a:picLocks noChangeAspect="1"/>
          </p:cNvPicPr>
          <p:nvPr/>
        </p:nvPicPr>
        <p:blipFill>
          <a:blip r:embed="rId3"/>
          <a:stretch>
            <a:fillRect/>
          </a:stretch>
        </p:blipFill>
        <p:spPr>
          <a:xfrm>
            <a:off x="4234070" y="496737"/>
            <a:ext cx="6890672" cy="5397154"/>
          </a:xfrm>
          <a:prstGeom prst="rect">
            <a:avLst/>
          </a:prstGeom>
        </p:spPr>
      </p:pic>
      <p:pic>
        <p:nvPicPr>
          <p:cNvPr id="4" name="Picture 3">
            <a:extLst>
              <a:ext uri="{FF2B5EF4-FFF2-40B4-BE49-F238E27FC236}">
                <a16:creationId xmlns:a16="http://schemas.microsoft.com/office/drawing/2014/main" id="{3D03ACC0-62AD-437F-AEF2-9A53ABFC36CA}"/>
              </a:ext>
            </a:extLst>
          </p:cNvPr>
          <p:cNvPicPr>
            <a:picLocks noChangeAspect="1"/>
          </p:cNvPicPr>
          <p:nvPr/>
        </p:nvPicPr>
        <p:blipFill>
          <a:blip r:embed="rId4"/>
          <a:stretch>
            <a:fillRect/>
          </a:stretch>
        </p:blipFill>
        <p:spPr>
          <a:xfrm>
            <a:off x="4860839" y="1284189"/>
            <a:ext cx="6002934" cy="4609702"/>
          </a:xfrm>
          <a:prstGeom prst="rect">
            <a:avLst/>
          </a:prstGeom>
        </p:spPr>
      </p:pic>
      <p:sp>
        <p:nvSpPr>
          <p:cNvPr id="7" name="TextBox 6">
            <a:extLst>
              <a:ext uri="{FF2B5EF4-FFF2-40B4-BE49-F238E27FC236}">
                <a16:creationId xmlns:a16="http://schemas.microsoft.com/office/drawing/2014/main" id="{0A94367B-40B5-491D-9DB3-71F4B5DDAE79}"/>
              </a:ext>
            </a:extLst>
          </p:cNvPr>
          <p:cNvSpPr txBox="1"/>
          <p:nvPr/>
        </p:nvSpPr>
        <p:spPr>
          <a:xfrm>
            <a:off x="0" y="6472511"/>
            <a:ext cx="7944932" cy="369332"/>
          </a:xfrm>
          <a:prstGeom prst="rect">
            <a:avLst/>
          </a:prstGeom>
          <a:noFill/>
        </p:spPr>
        <p:txBody>
          <a:bodyPr wrap="none" rtlCol="0">
            <a:spAutoFit/>
          </a:bodyPr>
          <a:lstStyle/>
          <a:p>
            <a:r>
              <a:rPr lang="en-NZ" i="1" dirty="0"/>
              <a:t>Amir Pirooz, Stuart Moore, Chun-Hsu Su (BoM), Nathan Eizenberg (Uni. Melbourne) </a:t>
            </a:r>
            <a:endParaRPr lang="en-GB" i="1" dirty="0"/>
          </a:p>
        </p:txBody>
      </p:sp>
    </p:spTree>
    <p:extLst>
      <p:ext uri="{BB962C8B-B14F-4D97-AF65-F5344CB8AC3E}">
        <p14:creationId xmlns:p14="http://schemas.microsoft.com/office/powerpoint/2010/main" val="110407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4F54-BAE0-4B33-8C26-5470A418B61D}"/>
              </a:ext>
            </a:extLst>
          </p:cNvPr>
          <p:cNvSpPr>
            <a:spLocks noGrp="1"/>
          </p:cNvSpPr>
          <p:nvPr>
            <p:ph type="title"/>
          </p:nvPr>
        </p:nvSpPr>
        <p:spPr/>
        <p:txBody>
          <a:bodyPr/>
          <a:lstStyle/>
          <a:p>
            <a:r>
              <a:rPr lang="en-NZ" dirty="0"/>
              <a:t>NWP Research</a:t>
            </a:r>
          </a:p>
        </p:txBody>
      </p:sp>
      <p:sp>
        <p:nvSpPr>
          <p:cNvPr id="3" name="Content Placeholder 2">
            <a:extLst>
              <a:ext uri="{FF2B5EF4-FFF2-40B4-BE49-F238E27FC236}">
                <a16:creationId xmlns:a16="http://schemas.microsoft.com/office/drawing/2014/main" id="{E387986C-A59A-4731-B74D-9CEEE9C037EB}"/>
              </a:ext>
            </a:extLst>
          </p:cNvPr>
          <p:cNvSpPr>
            <a:spLocks noGrp="1"/>
          </p:cNvSpPr>
          <p:nvPr>
            <p:ph idx="1"/>
          </p:nvPr>
        </p:nvSpPr>
        <p:spPr>
          <a:xfrm>
            <a:off x="539931" y="1284189"/>
            <a:ext cx="6964112" cy="4820873"/>
          </a:xfrm>
        </p:spPr>
        <p:txBody>
          <a:bodyPr numCol="1">
            <a:noAutofit/>
          </a:bodyPr>
          <a:lstStyle/>
          <a:p>
            <a:r>
              <a:rPr lang="en-NZ" sz="2000" dirty="0">
                <a:latin typeface="+mn-lt"/>
              </a:rPr>
              <a:t>Model updates</a:t>
            </a:r>
          </a:p>
          <a:p>
            <a:r>
              <a:rPr lang="en-NZ" sz="2000" dirty="0">
                <a:latin typeface="+mn-lt"/>
              </a:rPr>
              <a:t>Cross-NIWA collaboration with downstream modellers</a:t>
            </a:r>
          </a:p>
          <a:p>
            <a:r>
              <a:rPr lang="en-NZ" sz="2000" dirty="0">
                <a:latin typeface="+mn-lt"/>
              </a:rPr>
              <a:t>NZ Reanalysis</a:t>
            </a:r>
          </a:p>
          <a:p>
            <a:r>
              <a:rPr lang="en-NZ" sz="2000" dirty="0">
                <a:solidFill>
                  <a:srgbClr val="FF0000"/>
                </a:solidFill>
                <a:latin typeface="+mn-lt"/>
              </a:rPr>
              <a:t>NWP – CFD coupling</a:t>
            </a:r>
          </a:p>
          <a:p>
            <a:endParaRPr lang="en-NZ" sz="2000" dirty="0">
              <a:latin typeface="+mn-lt"/>
            </a:endParaRPr>
          </a:p>
          <a:p>
            <a:endParaRPr lang="en-NZ" sz="2000" dirty="0">
              <a:latin typeface="+mn-lt"/>
            </a:endParaRPr>
          </a:p>
        </p:txBody>
      </p:sp>
      <p:sp>
        <p:nvSpPr>
          <p:cNvPr id="5" name="Slide Number Placeholder 4">
            <a:extLst>
              <a:ext uri="{FF2B5EF4-FFF2-40B4-BE49-F238E27FC236}">
                <a16:creationId xmlns:a16="http://schemas.microsoft.com/office/drawing/2014/main" id="{987089E1-2DA3-4977-A9A3-6FFBFEF4D1E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F6495B2-4FE3-4026-8847-2AFE67DABA8C}" type="slidenum">
              <a:rPr kumimoji="0" lang="en-N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NZ"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AD664C6-D351-48D4-BC0E-DCB9FDAFE9F2}"/>
              </a:ext>
            </a:extLst>
          </p:cNvPr>
          <p:cNvPicPr>
            <a:picLocks noChangeAspect="1"/>
          </p:cNvPicPr>
          <p:nvPr/>
        </p:nvPicPr>
        <p:blipFill>
          <a:blip r:embed="rId3"/>
          <a:stretch>
            <a:fillRect/>
          </a:stretch>
        </p:blipFill>
        <p:spPr>
          <a:xfrm>
            <a:off x="3849511" y="505772"/>
            <a:ext cx="7853425" cy="3283844"/>
          </a:xfrm>
          <a:prstGeom prst="rect">
            <a:avLst/>
          </a:prstGeom>
        </p:spPr>
      </p:pic>
      <p:pic>
        <p:nvPicPr>
          <p:cNvPr id="6" name="Picture 5">
            <a:extLst>
              <a:ext uri="{FF2B5EF4-FFF2-40B4-BE49-F238E27FC236}">
                <a16:creationId xmlns:a16="http://schemas.microsoft.com/office/drawing/2014/main" id="{D54BFC01-C8A1-472F-9709-6F317DFD646F}"/>
              </a:ext>
            </a:extLst>
          </p:cNvPr>
          <p:cNvPicPr>
            <a:picLocks noChangeAspect="1"/>
          </p:cNvPicPr>
          <p:nvPr/>
        </p:nvPicPr>
        <p:blipFill>
          <a:blip r:embed="rId4"/>
          <a:stretch>
            <a:fillRect/>
          </a:stretch>
        </p:blipFill>
        <p:spPr>
          <a:xfrm>
            <a:off x="3392151" y="1199056"/>
            <a:ext cx="8384843" cy="2920362"/>
          </a:xfrm>
          <a:prstGeom prst="rect">
            <a:avLst/>
          </a:prstGeom>
        </p:spPr>
      </p:pic>
      <p:pic>
        <p:nvPicPr>
          <p:cNvPr id="7" name="Picture 6">
            <a:extLst>
              <a:ext uri="{FF2B5EF4-FFF2-40B4-BE49-F238E27FC236}">
                <a16:creationId xmlns:a16="http://schemas.microsoft.com/office/drawing/2014/main" id="{B9A04084-A78C-4C1C-ACE3-E86AA18564C3}"/>
              </a:ext>
            </a:extLst>
          </p:cNvPr>
          <p:cNvPicPr>
            <a:picLocks noChangeAspect="1"/>
          </p:cNvPicPr>
          <p:nvPr/>
        </p:nvPicPr>
        <p:blipFill>
          <a:blip r:embed="rId5"/>
          <a:stretch>
            <a:fillRect/>
          </a:stretch>
        </p:blipFill>
        <p:spPr>
          <a:xfrm>
            <a:off x="3208670" y="1609546"/>
            <a:ext cx="8443399" cy="4170158"/>
          </a:xfrm>
          <a:prstGeom prst="rect">
            <a:avLst/>
          </a:prstGeom>
        </p:spPr>
      </p:pic>
      <p:sp>
        <p:nvSpPr>
          <p:cNvPr id="8" name="TextBox 7">
            <a:extLst>
              <a:ext uri="{FF2B5EF4-FFF2-40B4-BE49-F238E27FC236}">
                <a16:creationId xmlns:a16="http://schemas.microsoft.com/office/drawing/2014/main" id="{5C4C88E5-BEFB-48F7-98F1-B7F4509C4E36}"/>
              </a:ext>
            </a:extLst>
          </p:cNvPr>
          <p:cNvSpPr txBox="1"/>
          <p:nvPr/>
        </p:nvSpPr>
        <p:spPr>
          <a:xfrm>
            <a:off x="0" y="6472511"/>
            <a:ext cx="4124912" cy="369332"/>
          </a:xfrm>
          <a:prstGeom prst="rect">
            <a:avLst/>
          </a:prstGeom>
          <a:noFill/>
        </p:spPr>
        <p:txBody>
          <a:bodyPr wrap="none" rtlCol="0">
            <a:spAutoFit/>
          </a:bodyPr>
          <a:lstStyle/>
          <a:p>
            <a:r>
              <a:rPr lang="en-NZ" i="1" dirty="0"/>
              <a:t>Amir Pirooz, Stuart Moore, Richard Turner</a:t>
            </a:r>
            <a:endParaRPr lang="en-GB" i="1" dirty="0"/>
          </a:p>
        </p:txBody>
      </p:sp>
    </p:spTree>
    <p:extLst>
      <p:ext uri="{BB962C8B-B14F-4D97-AF65-F5344CB8AC3E}">
        <p14:creationId xmlns:p14="http://schemas.microsoft.com/office/powerpoint/2010/main" val="228649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4F54-BAE0-4B33-8C26-5470A418B61D}"/>
              </a:ext>
            </a:extLst>
          </p:cNvPr>
          <p:cNvSpPr>
            <a:spLocks noGrp="1"/>
          </p:cNvSpPr>
          <p:nvPr>
            <p:ph type="title"/>
          </p:nvPr>
        </p:nvSpPr>
        <p:spPr/>
        <p:txBody>
          <a:bodyPr/>
          <a:lstStyle/>
          <a:p>
            <a:r>
              <a:rPr lang="en-NZ" dirty="0"/>
              <a:t>NWP Research</a:t>
            </a:r>
          </a:p>
        </p:txBody>
      </p:sp>
      <p:sp>
        <p:nvSpPr>
          <p:cNvPr id="3" name="Content Placeholder 2">
            <a:extLst>
              <a:ext uri="{FF2B5EF4-FFF2-40B4-BE49-F238E27FC236}">
                <a16:creationId xmlns:a16="http://schemas.microsoft.com/office/drawing/2014/main" id="{E387986C-A59A-4731-B74D-9CEEE9C037EB}"/>
              </a:ext>
            </a:extLst>
          </p:cNvPr>
          <p:cNvSpPr>
            <a:spLocks noGrp="1"/>
          </p:cNvSpPr>
          <p:nvPr>
            <p:ph idx="1"/>
          </p:nvPr>
        </p:nvSpPr>
        <p:spPr>
          <a:xfrm>
            <a:off x="539931" y="1284189"/>
            <a:ext cx="6964112" cy="4820873"/>
          </a:xfrm>
        </p:spPr>
        <p:txBody>
          <a:bodyPr numCol="1">
            <a:noAutofit/>
          </a:bodyPr>
          <a:lstStyle/>
          <a:p>
            <a:r>
              <a:rPr lang="en-NZ" sz="2000" dirty="0">
                <a:latin typeface="+mn-lt"/>
              </a:rPr>
              <a:t>Model updates</a:t>
            </a:r>
          </a:p>
          <a:p>
            <a:r>
              <a:rPr lang="en-NZ" sz="2000" dirty="0">
                <a:latin typeface="+mn-lt"/>
              </a:rPr>
              <a:t>Cross-NIWA collaboration with downstream modellers</a:t>
            </a:r>
          </a:p>
          <a:p>
            <a:r>
              <a:rPr lang="en-NZ" sz="2000" dirty="0">
                <a:latin typeface="+mn-lt"/>
              </a:rPr>
              <a:t>NZ Reanalysis</a:t>
            </a:r>
          </a:p>
          <a:p>
            <a:r>
              <a:rPr lang="en-NZ" sz="2000" dirty="0">
                <a:latin typeface="+mn-lt"/>
              </a:rPr>
              <a:t>NWP – CFD coupling</a:t>
            </a:r>
          </a:p>
          <a:p>
            <a:r>
              <a:rPr lang="en-NZ" sz="2000" dirty="0">
                <a:solidFill>
                  <a:srgbClr val="FF0000"/>
                </a:solidFill>
                <a:latin typeface="+mn-lt"/>
              </a:rPr>
              <a:t>Resilience to Nature’s Challenges</a:t>
            </a:r>
          </a:p>
          <a:p>
            <a:endParaRPr lang="en-NZ" sz="2000" dirty="0">
              <a:latin typeface="+mn-lt"/>
            </a:endParaRPr>
          </a:p>
          <a:p>
            <a:endParaRPr lang="en-NZ" sz="2000" dirty="0">
              <a:latin typeface="+mn-lt"/>
            </a:endParaRPr>
          </a:p>
        </p:txBody>
      </p:sp>
      <p:sp>
        <p:nvSpPr>
          <p:cNvPr id="5" name="Slide Number Placeholder 4">
            <a:extLst>
              <a:ext uri="{FF2B5EF4-FFF2-40B4-BE49-F238E27FC236}">
                <a16:creationId xmlns:a16="http://schemas.microsoft.com/office/drawing/2014/main" id="{987089E1-2DA3-4977-A9A3-6FFBFEF4D1E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F6495B2-4FE3-4026-8847-2AFE67DABA8C}" type="slidenum">
              <a:rPr kumimoji="0" lang="en-N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NZ"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6521B14-EDD5-4DE3-8CA6-64D6C5A50444}"/>
              </a:ext>
            </a:extLst>
          </p:cNvPr>
          <p:cNvPicPr>
            <a:picLocks noChangeAspect="1"/>
          </p:cNvPicPr>
          <p:nvPr/>
        </p:nvPicPr>
        <p:blipFill>
          <a:blip r:embed="rId3"/>
          <a:stretch>
            <a:fillRect/>
          </a:stretch>
        </p:blipFill>
        <p:spPr>
          <a:xfrm>
            <a:off x="4575265" y="386933"/>
            <a:ext cx="5570276" cy="4334154"/>
          </a:xfrm>
          <a:prstGeom prst="rect">
            <a:avLst/>
          </a:prstGeom>
        </p:spPr>
      </p:pic>
      <p:pic>
        <p:nvPicPr>
          <p:cNvPr id="4" name="Picture 3">
            <a:extLst>
              <a:ext uri="{FF2B5EF4-FFF2-40B4-BE49-F238E27FC236}">
                <a16:creationId xmlns:a16="http://schemas.microsoft.com/office/drawing/2014/main" id="{AF3FE456-B4AD-4A1F-991D-A8C9E53F3731}"/>
              </a:ext>
            </a:extLst>
          </p:cNvPr>
          <p:cNvPicPr>
            <a:picLocks noChangeAspect="1"/>
          </p:cNvPicPr>
          <p:nvPr/>
        </p:nvPicPr>
        <p:blipFill>
          <a:blip r:embed="rId4"/>
          <a:stretch>
            <a:fillRect/>
          </a:stretch>
        </p:blipFill>
        <p:spPr>
          <a:xfrm>
            <a:off x="4468646" y="799349"/>
            <a:ext cx="5873355" cy="5259302"/>
          </a:xfrm>
          <a:prstGeom prst="rect">
            <a:avLst/>
          </a:prstGeom>
        </p:spPr>
      </p:pic>
      <p:pic>
        <p:nvPicPr>
          <p:cNvPr id="7" name="Picture 6">
            <a:extLst>
              <a:ext uri="{FF2B5EF4-FFF2-40B4-BE49-F238E27FC236}">
                <a16:creationId xmlns:a16="http://schemas.microsoft.com/office/drawing/2014/main" id="{8748DAAF-6E4D-4A2A-9FD4-008B48B7D4FA}"/>
              </a:ext>
            </a:extLst>
          </p:cNvPr>
          <p:cNvPicPr>
            <a:picLocks noChangeAspect="1"/>
          </p:cNvPicPr>
          <p:nvPr/>
        </p:nvPicPr>
        <p:blipFill>
          <a:blip r:embed="rId5"/>
          <a:stretch>
            <a:fillRect/>
          </a:stretch>
        </p:blipFill>
        <p:spPr>
          <a:xfrm>
            <a:off x="1936796" y="3422760"/>
            <a:ext cx="8805229" cy="2759434"/>
          </a:xfrm>
          <a:prstGeom prst="rect">
            <a:avLst/>
          </a:prstGeom>
        </p:spPr>
      </p:pic>
      <p:sp>
        <p:nvSpPr>
          <p:cNvPr id="8" name="TextBox 7">
            <a:extLst>
              <a:ext uri="{FF2B5EF4-FFF2-40B4-BE49-F238E27FC236}">
                <a16:creationId xmlns:a16="http://schemas.microsoft.com/office/drawing/2014/main" id="{4E87DC41-FE20-4D87-AB98-11A9C9FD6479}"/>
              </a:ext>
            </a:extLst>
          </p:cNvPr>
          <p:cNvSpPr txBox="1"/>
          <p:nvPr/>
        </p:nvSpPr>
        <p:spPr>
          <a:xfrm>
            <a:off x="0" y="6472511"/>
            <a:ext cx="5137881" cy="369332"/>
          </a:xfrm>
          <a:prstGeom prst="rect">
            <a:avLst/>
          </a:prstGeom>
          <a:noFill/>
        </p:spPr>
        <p:txBody>
          <a:bodyPr wrap="none" rtlCol="0">
            <a:spAutoFit/>
          </a:bodyPr>
          <a:lstStyle/>
          <a:p>
            <a:r>
              <a:rPr lang="en-NZ" i="1" dirty="0"/>
              <a:t>Stuart Moore, Richard Turner, Ian Boutle (Met Office)</a:t>
            </a:r>
            <a:endParaRPr lang="en-GB" i="1" dirty="0"/>
          </a:p>
        </p:txBody>
      </p:sp>
    </p:spTree>
    <p:extLst>
      <p:ext uri="{BB962C8B-B14F-4D97-AF65-F5344CB8AC3E}">
        <p14:creationId xmlns:p14="http://schemas.microsoft.com/office/powerpoint/2010/main" val="385475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E7E6E6"/>
      </a:lt2>
      <a:accent1>
        <a:srgbClr val="40C8F4"/>
      </a:accent1>
      <a:accent2>
        <a:srgbClr val="0088CF"/>
      </a:accent2>
      <a:accent3>
        <a:srgbClr val="17469E"/>
      </a:accent3>
      <a:accent4>
        <a:srgbClr val="00A34F"/>
      </a:accent4>
      <a:accent5>
        <a:srgbClr val="6D5FAA"/>
      </a:accent5>
      <a:accent6>
        <a:srgbClr val="A7A9AC"/>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0">
      <a:dk1>
        <a:sysClr val="windowText" lastClr="000000"/>
      </a:dk1>
      <a:lt1>
        <a:sysClr val="window" lastClr="FFFFFF"/>
      </a:lt1>
      <a:dk2>
        <a:srgbClr val="44546A"/>
      </a:dk2>
      <a:lt2>
        <a:srgbClr val="E7E6E6"/>
      </a:lt2>
      <a:accent1>
        <a:srgbClr val="40C8F4"/>
      </a:accent1>
      <a:accent2>
        <a:srgbClr val="0088CF"/>
      </a:accent2>
      <a:accent3>
        <a:srgbClr val="17469E"/>
      </a:accent3>
      <a:accent4>
        <a:srgbClr val="00A34F"/>
      </a:accent4>
      <a:accent5>
        <a:srgbClr val="6D5FAA"/>
      </a:accent5>
      <a:accent6>
        <a:srgbClr val="A7A9AC"/>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8E07308AEE824D80960F280B34A490" ma:contentTypeVersion="4" ma:contentTypeDescription="Create a new document." ma:contentTypeScope="" ma:versionID="6678700b0de7e375e1b6262d5499527c">
  <xsd:schema xmlns:xsd="http://www.w3.org/2001/XMLSchema" xmlns:xs="http://www.w3.org/2001/XMLSchema" xmlns:p="http://schemas.microsoft.com/office/2006/metadata/properties" xmlns:ns3="41ab7f2e-0c73-481b-bcb7-a3e5c1e2a03c" targetNamespace="http://schemas.microsoft.com/office/2006/metadata/properties" ma:root="true" ma:fieldsID="d1a9552cbda2448955b736893aa55265" ns3:_="">
    <xsd:import namespace="41ab7f2e-0c73-481b-bcb7-a3e5c1e2a03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ab7f2e-0c73-481b-bcb7-a3e5c1e2a0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317C76-B0BC-4DAA-9FEE-2F6EC759F73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B44F74D-62F6-463F-9D5D-B56C2ADC65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ab7f2e-0c73-481b-bcb7-a3e5c1e2a0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E36611-773A-4920-89A3-001E853427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12170</TotalTime>
  <Words>1906</Words>
  <Application>Microsoft Office PowerPoint</Application>
  <PresentationFormat>Widescreen</PresentationFormat>
  <Paragraphs>294</Paragraphs>
  <Slides>18</Slides>
  <Notes>11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Calibri</vt:lpstr>
      <vt:lpstr>Calibri Light</vt:lpstr>
      <vt:lpstr>Office Theme</vt:lpstr>
      <vt:lpstr>1_Office Theme</vt:lpstr>
      <vt:lpstr>NIWA Activities UM-based NWP &amp; Climate work at NIWA</vt:lpstr>
      <vt:lpstr>Outline</vt:lpstr>
      <vt:lpstr>Operational NWP</vt:lpstr>
      <vt:lpstr>Operational NWP</vt:lpstr>
      <vt:lpstr>NWP Research</vt:lpstr>
      <vt:lpstr>NWP Research</vt:lpstr>
      <vt:lpstr>NWP Research</vt:lpstr>
      <vt:lpstr>NWP Research</vt:lpstr>
      <vt:lpstr>NWP Research</vt:lpstr>
      <vt:lpstr>NWP Research</vt:lpstr>
      <vt:lpstr>Forecasting Services</vt:lpstr>
      <vt:lpstr>Forecasting Services</vt:lpstr>
      <vt:lpstr>Data Science / ML</vt:lpstr>
      <vt:lpstr>Data Science / ML</vt:lpstr>
      <vt:lpstr>Deep South Challenge and the NZESM</vt:lpstr>
      <vt:lpstr>Regional Climate Modelling</vt:lpstr>
      <vt:lpstr>NZESM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Empson</dc:creator>
  <cp:lastModifiedBy>Mackallah, Chloe (O&amp;A, Aspendale)</cp:lastModifiedBy>
  <cp:revision>18</cp:revision>
  <cp:lastPrinted>2019-01-21T02:52:19Z</cp:lastPrinted>
  <dcterms:created xsi:type="dcterms:W3CDTF">2018-07-24T04:55:28Z</dcterms:created>
  <dcterms:modified xsi:type="dcterms:W3CDTF">2021-06-15T01:51:26Z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0x010100DE8E07308AEE824D80960F280B34A490</vt:lpwstr>
  </property>
</Properties>
</file>